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5"/>
  </p:notesMasterIdLst>
  <p:sldIdLst>
    <p:sldId id="256" r:id="rId2"/>
    <p:sldId id="264" r:id="rId3"/>
    <p:sldId id="266" r:id="rId4"/>
    <p:sldId id="297" r:id="rId5"/>
    <p:sldId id="298" r:id="rId6"/>
    <p:sldId id="299" r:id="rId7"/>
    <p:sldId id="265" r:id="rId8"/>
    <p:sldId id="289" r:id="rId9"/>
    <p:sldId id="268" r:id="rId10"/>
    <p:sldId id="277" r:id="rId11"/>
    <p:sldId id="262" r:id="rId12"/>
    <p:sldId id="272" r:id="rId13"/>
    <p:sldId id="267" r:id="rId14"/>
    <p:sldId id="269" r:id="rId15"/>
    <p:sldId id="271" r:id="rId16"/>
    <p:sldId id="274" r:id="rId17"/>
    <p:sldId id="270" r:id="rId18"/>
    <p:sldId id="278" r:id="rId19"/>
    <p:sldId id="290" r:id="rId20"/>
    <p:sldId id="291" r:id="rId21"/>
    <p:sldId id="296" r:id="rId22"/>
    <p:sldId id="295" r:id="rId23"/>
    <p:sldId id="300" r:id="rId24"/>
    <p:sldId id="301" r:id="rId25"/>
    <p:sldId id="302" r:id="rId26"/>
    <p:sldId id="303" r:id="rId27"/>
    <p:sldId id="304" r:id="rId28"/>
    <p:sldId id="305" r:id="rId29"/>
    <p:sldId id="273" r:id="rId30"/>
    <p:sldId id="306" r:id="rId31"/>
    <p:sldId id="286" r:id="rId32"/>
    <p:sldId id="293" r:id="rId33"/>
    <p:sldId id="294" r:id="rId3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A798jqyrWi/ezNdqwdY5iaZYRf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22"/>
    <p:restoredTop sz="94658"/>
  </p:normalViewPr>
  <p:slideViewPr>
    <p:cSldViewPr snapToGrid="0">
      <p:cViewPr>
        <p:scale>
          <a:sx n="121" d="100"/>
          <a:sy n="121" d="100"/>
        </p:scale>
        <p:origin x="688"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3" name="Google Shape;3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1ea2cdf41fb_0_5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1ea2cdf41fb_0_5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1ea2cdf41fb_0_5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1" name="Google Shape;431;g1ea2cdf41fb_0_5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1ea2cdf41fb_0_6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1ea2cdf41fb_0_6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1ea2cdf41fb_0_6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ea2cdf41fb_0_6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ea2cdf41fb_0_6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1ea2cdf41fb_0_6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ea2cdf41fb_0_6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ea2cdf41fb_0_6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g1ea2cdf41fb_0_6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1ea2cdf41fb_0_6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1ea2cdf41fb_0_6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0" name="Google Shape;480;g1ea2cdf41fb_0_6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ea2cdf41fb_0_6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ea2cdf41fb_0_6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1ea2cdf41fb_0_66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ea2cdf41fb_0_6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ea2cdf41fb_0_6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g1ea2cdf41fb_0_6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Perhaps put Africa CDC FHIR IG as deliverable for this year as part of section c/annex to the HIE Framework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94072e7c27_0_159:notes"/>
          <p:cNvSpPr txBox="1">
            <a:spLocks noGrp="1"/>
          </p:cNvSpPr>
          <p:nvPr>
            <p:ph type="sldNum" idx="12"/>
          </p:nvPr>
        </p:nvSpPr>
        <p:spPr>
          <a:xfrm>
            <a:off x="3884239" y="8685068"/>
            <a:ext cx="2972400" cy="4590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 sz="1100" b="0" i="0" u="none" strike="noStrike" cap="none">
                <a:solidFill>
                  <a:srgbClr val="000000"/>
                </a:solidFill>
                <a:latin typeface="Arial"/>
                <a:ea typeface="Arial"/>
                <a:cs typeface="Arial"/>
                <a:sym typeface="Arial"/>
              </a:rPr>
              <a:t>3</a:t>
            </a:fld>
            <a:endParaRPr sz="1200" b="0" i="0" u="none" strike="noStrike" cap="none">
              <a:solidFill>
                <a:srgbClr val="000000"/>
              </a:solidFill>
              <a:latin typeface="Arial"/>
              <a:ea typeface="Arial"/>
              <a:cs typeface="Arial"/>
              <a:sym typeface="Arial"/>
            </a:endParaRPr>
          </a:p>
        </p:txBody>
      </p:sp>
      <p:sp>
        <p:nvSpPr>
          <p:cNvPr id="217" name="Google Shape;217;g294072e7c27_0_159:notes"/>
          <p:cNvSpPr>
            <a:spLocks noGrp="1" noRot="1" noChangeAspect="1"/>
          </p:cNvSpPr>
          <p:nvPr>
            <p:ph type="sldImg" idx="2"/>
          </p:nvPr>
        </p:nvSpPr>
        <p:spPr>
          <a:xfrm>
            <a:off x="635839" y="818285"/>
            <a:ext cx="5400000" cy="3128700"/>
          </a:xfrm>
          <a:custGeom>
            <a:avLst/>
            <a:gdLst/>
            <a:ahLst/>
            <a:cxnLst/>
            <a:rect l="l" t="t" r="r" b="b"/>
            <a:pathLst>
              <a:path w="120000" h="120000" extrusionOk="0">
                <a:moveTo>
                  <a:pt x="0" y="0"/>
                </a:moveTo>
                <a:lnTo>
                  <a:pt x="120000" y="0"/>
                </a:lnTo>
                <a:lnTo>
                  <a:pt x="120000" y="120000"/>
                </a:lnTo>
                <a:lnTo>
                  <a:pt x="0" y="120000"/>
                </a:lnTo>
                <a:close/>
              </a:path>
            </a:pathLst>
          </a:custGeom>
          <a:solidFill>
            <a:srgbClr val="CFE7F5"/>
          </a:solidFill>
          <a:ln w="25400" cap="flat" cmpd="sng">
            <a:solidFill>
              <a:srgbClr val="808080"/>
            </a:solidFill>
            <a:prstDash val="solid"/>
            <a:round/>
            <a:headEnd type="none" w="sm" len="sm"/>
            <a:tailEnd type="none" w="sm" len="sm"/>
          </a:ln>
        </p:spPr>
      </p:sp>
      <p:sp>
        <p:nvSpPr>
          <p:cNvPr id="218" name="Google Shape;218;g294072e7c27_0_159:notes"/>
          <p:cNvSpPr txBox="1">
            <a:spLocks noGrp="1"/>
          </p:cNvSpPr>
          <p:nvPr>
            <p:ph type="body" idx="1"/>
          </p:nvPr>
        </p:nvSpPr>
        <p:spPr>
          <a:xfrm>
            <a:off x="686360" y="4400262"/>
            <a:ext cx="5485200" cy="3600900"/>
          </a:xfrm>
          <a:prstGeom prst="rect">
            <a:avLst/>
          </a:prstGeom>
          <a:noFill/>
          <a:ln>
            <a:noFill/>
          </a:ln>
        </p:spPr>
        <p:txBody>
          <a:bodyPr spcFirstLastPara="1" wrap="square" lIns="81475" tIns="40725" rIns="81475" bIns="407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294072e7c27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4" name="Google Shape;264;g294072e7c27_0_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0f2c6ab2ee_3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0f2c6ab2ee_3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7336655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_light blue background" type="title">
  <p:cSld name="TITLE">
    <p:spTree>
      <p:nvGrpSpPr>
        <p:cNvPr id="1" name="Shape 14"/>
        <p:cNvGrpSpPr/>
        <p:nvPr/>
      </p:nvGrpSpPr>
      <p:grpSpPr>
        <a:xfrm>
          <a:off x="0" y="0"/>
          <a:ext cx="0" cy="0"/>
          <a:chOff x="0" y="0"/>
          <a:chExt cx="0" cy="0"/>
        </a:xfrm>
      </p:grpSpPr>
      <p:sp>
        <p:nvSpPr>
          <p:cNvPr id="15" name="Google Shape;15;p11"/>
          <p:cNvSpPr/>
          <p:nvPr/>
        </p:nvSpPr>
        <p:spPr>
          <a:xfrm>
            <a:off x="0" y="0"/>
            <a:ext cx="12192000" cy="5347504"/>
          </a:xfrm>
          <a:prstGeom prst="rect">
            <a:avLst/>
          </a:prstGeom>
          <a:solidFill>
            <a:srgbClr val="DDE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 name="Google Shape;16;p11"/>
          <p:cNvSpPr txBox="1">
            <a:spLocks noGrp="1"/>
          </p:cNvSpPr>
          <p:nvPr>
            <p:ph type="ctrTitle"/>
          </p:nvPr>
        </p:nvSpPr>
        <p:spPr>
          <a:xfrm>
            <a:off x="457200" y="685419"/>
            <a:ext cx="5638800" cy="2387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4800"/>
              <a:buFont typeface="Calibri"/>
              <a:buNone/>
              <a:defRPr sz="48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1"/>
          <p:cNvSpPr txBox="1">
            <a:spLocks noGrp="1"/>
          </p:cNvSpPr>
          <p:nvPr>
            <p:ph type="subTitle" idx="1"/>
          </p:nvPr>
        </p:nvSpPr>
        <p:spPr>
          <a:xfrm>
            <a:off x="457200" y="3200400"/>
            <a:ext cx="5638800" cy="1655762"/>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rgbClr val="00205C"/>
              </a:buClr>
              <a:buSzPts val="2400"/>
              <a:buNone/>
              <a:defRPr sz="2400">
                <a:solidFill>
                  <a:srgbClr val="00205C"/>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18" name="Google Shape;18;p11"/>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19" name="Google Shape;19;p11"/>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u="none" strike="noStrike" cap="none">
                <a:solidFill>
                  <a:srgbClr val="888888"/>
                </a:solidFill>
                <a:latin typeface="Calibri"/>
                <a:ea typeface="Calibri"/>
                <a:cs typeface="Calibri"/>
                <a:sym typeface="Calibri"/>
              </a:defRPr>
            </a:lvl1pPr>
            <a:lvl2pPr marL="0" lvl="1" indent="0" algn="r">
              <a:spcBef>
                <a:spcPts val="0"/>
              </a:spcBef>
              <a:buNone/>
              <a:defRPr sz="900" b="0" i="0" u="none" strike="noStrike" cap="none">
                <a:solidFill>
                  <a:srgbClr val="888888"/>
                </a:solidFill>
                <a:latin typeface="Calibri"/>
                <a:ea typeface="Calibri"/>
                <a:cs typeface="Calibri"/>
                <a:sym typeface="Calibri"/>
              </a:defRPr>
            </a:lvl2pPr>
            <a:lvl3pPr marL="0" lvl="2" indent="0" algn="r">
              <a:spcBef>
                <a:spcPts val="0"/>
              </a:spcBef>
              <a:buNone/>
              <a:defRPr sz="900" b="0" i="0" u="none" strike="noStrike" cap="none">
                <a:solidFill>
                  <a:srgbClr val="888888"/>
                </a:solidFill>
                <a:latin typeface="Calibri"/>
                <a:ea typeface="Calibri"/>
                <a:cs typeface="Calibri"/>
                <a:sym typeface="Calibri"/>
              </a:defRPr>
            </a:lvl3pPr>
            <a:lvl4pPr marL="0" lvl="3" indent="0" algn="r">
              <a:spcBef>
                <a:spcPts val="0"/>
              </a:spcBef>
              <a:buNone/>
              <a:defRPr sz="900" b="0" i="0" u="none" strike="noStrike" cap="none">
                <a:solidFill>
                  <a:srgbClr val="888888"/>
                </a:solidFill>
                <a:latin typeface="Calibri"/>
                <a:ea typeface="Calibri"/>
                <a:cs typeface="Calibri"/>
                <a:sym typeface="Calibri"/>
              </a:defRPr>
            </a:lvl4pPr>
            <a:lvl5pPr marL="0" lvl="4" indent="0" algn="r">
              <a:spcBef>
                <a:spcPts val="0"/>
              </a:spcBef>
              <a:buNone/>
              <a:defRPr sz="900" b="0" i="0" u="none" strike="noStrike" cap="none">
                <a:solidFill>
                  <a:srgbClr val="888888"/>
                </a:solidFill>
                <a:latin typeface="Calibri"/>
                <a:ea typeface="Calibri"/>
                <a:cs typeface="Calibri"/>
                <a:sym typeface="Calibri"/>
              </a:defRPr>
            </a:lvl5pPr>
            <a:lvl6pPr marL="0" lvl="5" indent="0" algn="r">
              <a:spcBef>
                <a:spcPts val="0"/>
              </a:spcBef>
              <a:buNone/>
              <a:defRPr sz="900" b="0" i="0" u="none" strike="noStrike" cap="none">
                <a:solidFill>
                  <a:srgbClr val="888888"/>
                </a:solidFill>
                <a:latin typeface="Calibri"/>
                <a:ea typeface="Calibri"/>
                <a:cs typeface="Calibri"/>
                <a:sym typeface="Calibri"/>
              </a:defRPr>
            </a:lvl6pPr>
            <a:lvl7pPr marL="0" lvl="6" indent="0" algn="r">
              <a:spcBef>
                <a:spcPts val="0"/>
              </a:spcBef>
              <a:buNone/>
              <a:defRPr sz="900" b="0" i="0" u="none" strike="noStrike" cap="none">
                <a:solidFill>
                  <a:srgbClr val="888888"/>
                </a:solidFill>
                <a:latin typeface="Calibri"/>
                <a:ea typeface="Calibri"/>
                <a:cs typeface="Calibri"/>
                <a:sym typeface="Calibri"/>
              </a:defRPr>
            </a:lvl7pPr>
            <a:lvl8pPr marL="0" lvl="7" indent="0" algn="r">
              <a:spcBef>
                <a:spcPts val="0"/>
              </a:spcBef>
              <a:buNone/>
              <a:defRPr sz="900" b="0" i="0" u="none" strike="noStrike" cap="none">
                <a:solidFill>
                  <a:srgbClr val="888888"/>
                </a:solidFill>
                <a:latin typeface="Calibri"/>
                <a:ea typeface="Calibri"/>
                <a:cs typeface="Calibri"/>
                <a:sym typeface="Calibri"/>
              </a:defRPr>
            </a:lvl8pPr>
            <a:lvl9pPr marL="0" lvl="8" indent="0" algn="r">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20" name="Google Shape;20;p11" descr="World Health Organisation 75 Health for All logo"/>
          <p:cNvPicPr preferRelativeResize="0"/>
          <p:nvPr/>
        </p:nvPicPr>
        <p:blipFill rotWithShape="1">
          <a:blip r:embed="rId2">
            <a:alphaModFix/>
          </a:blip>
          <a:srcRect/>
          <a:stretch/>
        </p:blipFill>
        <p:spPr>
          <a:xfrm>
            <a:off x="-129806" y="4904592"/>
            <a:ext cx="4511572" cy="253597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_light blue+image">
  <p:cSld name="Section Header_light blue+image">
    <p:bg>
      <p:bgPr>
        <a:solidFill>
          <a:srgbClr val="DDEFF9"/>
        </a:solid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457200" y="685801"/>
            <a:ext cx="5638800" cy="27432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4200"/>
              <a:buFont typeface="Calibri"/>
              <a:buNone/>
              <a:defRPr sz="42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21"/>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1"/>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83" name="Google Shape;83;p21"/>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84" name="Google Shape;84;p21" descr="A picture containing text, person&#10;&#10;Description automatically generated"/>
          <p:cNvPicPr preferRelativeResize="0"/>
          <p:nvPr/>
        </p:nvPicPr>
        <p:blipFill rotWithShape="1">
          <a:blip r:embed="rId2">
            <a:alphaModFix/>
          </a:blip>
          <a:srcRect/>
          <a:stretch/>
        </p:blipFill>
        <p:spPr>
          <a:xfrm>
            <a:off x="1089499" y="-51762"/>
            <a:ext cx="11102500" cy="6909762"/>
          </a:xfrm>
          <a:prstGeom prst="rect">
            <a:avLst/>
          </a:prstGeom>
          <a:noFill/>
          <a:ln>
            <a:noFill/>
          </a:ln>
        </p:spPr>
      </p:pic>
      <p:pic>
        <p:nvPicPr>
          <p:cNvPr id="85" name="Google Shape;85;p21"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6_Section Header_photo">
  <p:cSld name="6_Section Header_photo">
    <p:bg>
      <p:bgPr>
        <a:solidFill>
          <a:srgbClr val="00205C"/>
        </a:solidFill>
        <a:effectLst/>
      </p:bgPr>
    </p:bg>
    <p:spTree>
      <p:nvGrpSpPr>
        <p:cNvPr id="1" name="Shape 86"/>
        <p:cNvGrpSpPr/>
        <p:nvPr/>
      </p:nvGrpSpPr>
      <p:grpSpPr>
        <a:xfrm>
          <a:off x="0" y="0"/>
          <a:ext cx="0" cy="0"/>
          <a:chOff x="0" y="0"/>
          <a:chExt cx="0" cy="0"/>
        </a:xfrm>
      </p:grpSpPr>
      <p:pic>
        <p:nvPicPr>
          <p:cNvPr id="87" name="Google Shape;87;p22"/>
          <p:cNvPicPr preferRelativeResize="0"/>
          <p:nvPr/>
        </p:nvPicPr>
        <p:blipFill rotWithShape="1">
          <a:blip r:embed="rId2">
            <a:alphaModFix/>
          </a:blip>
          <a:srcRect/>
          <a:stretch/>
        </p:blipFill>
        <p:spPr>
          <a:xfrm>
            <a:off x="0" y="0"/>
            <a:ext cx="12192000" cy="6900530"/>
          </a:xfrm>
          <a:prstGeom prst="rect">
            <a:avLst/>
          </a:prstGeom>
          <a:noFill/>
          <a:ln>
            <a:noFill/>
          </a:ln>
        </p:spPr>
      </p:pic>
      <p:sp>
        <p:nvSpPr>
          <p:cNvPr id="88" name="Google Shape;88;p22"/>
          <p:cNvSpPr txBox="1">
            <a:spLocks noGrp="1"/>
          </p:cNvSpPr>
          <p:nvPr>
            <p:ph type="title"/>
          </p:nvPr>
        </p:nvSpPr>
        <p:spPr>
          <a:xfrm>
            <a:off x="457200" y="685801"/>
            <a:ext cx="5638800" cy="1669460"/>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chemeClr val="dk1"/>
              </a:buClr>
              <a:buSzPts val="6000"/>
              <a:buFont typeface="Calibri"/>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22"/>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22"/>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1" name="Google Shape;91;p22"/>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92" name="Google Shape;92;p22" descr="World Health Organisation 75 Health for All logo"/>
          <p:cNvPicPr preferRelativeResize="0"/>
          <p:nvPr/>
        </p:nvPicPr>
        <p:blipFill rotWithShape="1">
          <a:blip r:embed="rId3">
            <a:alphaModFix/>
          </a:blip>
          <a:srcRect/>
          <a:stretch/>
        </p:blipFill>
        <p:spPr>
          <a:xfrm>
            <a:off x="-132089" y="4983543"/>
            <a:ext cx="4333076" cy="243564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_Section Header_photo">
  <p:cSld name="7_Section Header_photo">
    <p:bg>
      <p:bgPr>
        <a:solidFill>
          <a:srgbClr val="00205C"/>
        </a:solidFill>
        <a:effectLst/>
      </p:bgPr>
    </p:bg>
    <p:spTree>
      <p:nvGrpSpPr>
        <p:cNvPr id="1" name="Shape 93"/>
        <p:cNvGrpSpPr/>
        <p:nvPr/>
      </p:nvGrpSpPr>
      <p:grpSpPr>
        <a:xfrm>
          <a:off x="0" y="0"/>
          <a:ext cx="0" cy="0"/>
          <a:chOff x="0" y="0"/>
          <a:chExt cx="0" cy="0"/>
        </a:xfrm>
      </p:grpSpPr>
      <p:pic>
        <p:nvPicPr>
          <p:cNvPr id="94" name="Google Shape;94;p2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5" name="Google Shape;95;p23"/>
          <p:cNvSpPr txBox="1">
            <a:spLocks noGrp="1"/>
          </p:cNvSpPr>
          <p:nvPr>
            <p:ph type="title"/>
          </p:nvPr>
        </p:nvSpPr>
        <p:spPr>
          <a:xfrm>
            <a:off x="457200" y="685801"/>
            <a:ext cx="5638800" cy="1661993"/>
          </a:xfrm>
          <a:prstGeom prst="rect">
            <a:avLst/>
          </a:prstGeom>
          <a:solidFill>
            <a:srgbClr val="DDEFF9">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3"/>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3"/>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98" name="Google Shape;98;p23"/>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99" name="Google Shape;99;p23" descr="World Health Organisation 75 Health for All logo"/>
          <p:cNvPicPr preferRelativeResize="0"/>
          <p:nvPr/>
        </p:nvPicPr>
        <p:blipFill rotWithShape="1">
          <a:blip r:embed="rId3">
            <a:alphaModFix/>
          </a:blip>
          <a:srcRect/>
          <a:stretch/>
        </p:blipFill>
        <p:spPr>
          <a:xfrm>
            <a:off x="-132089" y="4983543"/>
            <a:ext cx="4333076" cy="243564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Section Header_photo">
  <p:cSld name="8_Section Header_photo">
    <p:bg>
      <p:bgPr>
        <a:solidFill>
          <a:srgbClr val="00205C"/>
        </a:solidFill>
        <a:effectLst/>
      </p:bgPr>
    </p:bg>
    <p:spTree>
      <p:nvGrpSpPr>
        <p:cNvPr id="1" name="Shape 100"/>
        <p:cNvGrpSpPr/>
        <p:nvPr/>
      </p:nvGrpSpPr>
      <p:grpSpPr>
        <a:xfrm>
          <a:off x="0" y="0"/>
          <a:ext cx="0" cy="0"/>
          <a:chOff x="0" y="0"/>
          <a:chExt cx="0" cy="0"/>
        </a:xfrm>
      </p:grpSpPr>
      <p:pic>
        <p:nvPicPr>
          <p:cNvPr id="101" name="Google Shape;101;p24"/>
          <p:cNvPicPr preferRelativeResize="0"/>
          <p:nvPr/>
        </p:nvPicPr>
        <p:blipFill rotWithShape="1">
          <a:blip r:embed="rId2">
            <a:alphaModFix/>
          </a:blip>
          <a:srcRect l="-1" t="-1"/>
          <a:stretch/>
        </p:blipFill>
        <p:spPr>
          <a:xfrm>
            <a:off x="0" y="0"/>
            <a:ext cx="12192000" cy="6858000"/>
          </a:xfrm>
          <a:prstGeom prst="rect">
            <a:avLst/>
          </a:prstGeom>
          <a:noFill/>
          <a:ln>
            <a:noFill/>
          </a:ln>
        </p:spPr>
      </p:pic>
      <p:sp>
        <p:nvSpPr>
          <p:cNvPr id="102" name="Google Shape;102;p24"/>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3" name="Google Shape;103;p24"/>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24"/>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05" name="Google Shape;105;p24"/>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106" name="Google Shape;106;p24"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_Section Header_photo">
  <p:cSld name="10_Section Header_photo">
    <p:bg>
      <p:bgPr>
        <a:solidFill>
          <a:srgbClr val="00205C"/>
        </a:solidFill>
        <a:effectLst/>
      </p:bgPr>
    </p:bg>
    <p:spTree>
      <p:nvGrpSpPr>
        <p:cNvPr id="1" name="Shape 107"/>
        <p:cNvGrpSpPr/>
        <p:nvPr/>
      </p:nvGrpSpPr>
      <p:grpSpPr>
        <a:xfrm>
          <a:off x="0" y="0"/>
          <a:ext cx="0" cy="0"/>
          <a:chOff x="0" y="0"/>
          <a:chExt cx="0" cy="0"/>
        </a:xfrm>
      </p:grpSpPr>
      <p:pic>
        <p:nvPicPr>
          <p:cNvPr id="108" name="Google Shape;108;p25"/>
          <p:cNvPicPr preferRelativeResize="0"/>
          <p:nvPr/>
        </p:nvPicPr>
        <p:blipFill rotWithShape="1">
          <a:blip r:embed="rId2">
            <a:alphaModFix/>
          </a:blip>
          <a:srcRect/>
          <a:stretch/>
        </p:blipFill>
        <p:spPr>
          <a:xfrm>
            <a:off x="7188" y="0"/>
            <a:ext cx="12191999" cy="6858000"/>
          </a:xfrm>
          <a:prstGeom prst="rect">
            <a:avLst/>
          </a:prstGeom>
          <a:noFill/>
          <a:ln>
            <a:noFill/>
          </a:ln>
        </p:spPr>
      </p:pic>
      <p:sp>
        <p:nvSpPr>
          <p:cNvPr id="109" name="Google Shape;109;p25"/>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25"/>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25"/>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12" name="Google Shape;112;p25"/>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113" name="Google Shape;113;p25" descr="World Health Organisation 75 Health for All logo"/>
          <p:cNvPicPr preferRelativeResize="0"/>
          <p:nvPr/>
        </p:nvPicPr>
        <p:blipFill rotWithShape="1">
          <a:blip r:embed="rId3">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3_Section Header_photo">
  <p:cSld name="13_Section Header_photo">
    <p:bg>
      <p:bgPr>
        <a:solidFill>
          <a:srgbClr val="00205C"/>
        </a:solidFill>
        <a:effectLst/>
      </p:bgPr>
    </p:bg>
    <p:spTree>
      <p:nvGrpSpPr>
        <p:cNvPr id="1" name="Shape 114"/>
        <p:cNvGrpSpPr/>
        <p:nvPr/>
      </p:nvGrpSpPr>
      <p:grpSpPr>
        <a:xfrm>
          <a:off x="0" y="0"/>
          <a:ext cx="0" cy="0"/>
          <a:chOff x="0" y="0"/>
          <a:chExt cx="0" cy="0"/>
        </a:xfrm>
      </p:grpSpPr>
      <p:pic>
        <p:nvPicPr>
          <p:cNvPr id="115" name="Google Shape;115;p26"/>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116" name="Google Shape;116;p26"/>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7" name="Google Shape;117;p26"/>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26"/>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19" name="Google Shape;119;p26"/>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120" name="Google Shape;120;p26"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_Section Header_photo">
  <p:cSld name="15_Section Header_photo">
    <p:bg>
      <p:bgPr>
        <a:solidFill>
          <a:srgbClr val="00205C"/>
        </a:solidFill>
        <a:effectLst/>
      </p:bgPr>
    </p:bg>
    <p:spTree>
      <p:nvGrpSpPr>
        <p:cNvPr id="1" name="Shape 121"/>
        <p:cNvGrpSpPr/>
        <p:nvPr/>
      </p:nvGrpSpPr>
      <p:grpSpPr>
        <a:xfrm>
          <a:off x="0" y="0"/>
          <a:ext cx="0" cy="0"/>
          <a:chOff x="0" y="0"/>
          <a:chExt cx="0" cy="0"/>
        </a:xfrm>
      </p:grpSpPr>
      <p:pic>
        <p:nvPicPr>
          <p:cNvPr id="122" name="Google Shape;122;p2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23" name="Google Shape;123;p27"/>
          <p:cNvSpPr txBox="1">
            <a:spLocks noGrp="1"/>
          </p:cNvSpPr>
          <p:nvPr>
            <p:ph type="title"/>
          </p:nvPr>
        </p:nvSpPr>
        <p:spPr>
          <a:xfrm>
            <a:off x="457199" y="685801"/>
            <a:ext cx="6982691" cy="1669470"/>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27"/>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2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26" name="Google Shape;126;p27"/>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127" name="Google Shape;127;p27" descr="World Health Organisation 75 Health for All logo"/>
          <p:cNvPicPr preferRelativeResize="0"/>
          <p:nvPr/>
        </p:nvPicPr>
        <p:blipFill rotWithShape="1">
          <a:blip r:embed="rId3">
            <a:alphaModFix/>
          </a:blip>
          <a:srcRect/>
          <a:stretch/>
        </p:blipFill>
        <p:spPr>
          <a:xfrm>
            <a:off x="-132089" y="4983543"/>
            <a:ext cx="4333076" cy="2435644"/>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_Section Header_photo">
  <p:cSld name="16_Section Header_photo">
    <p:bg>
      <p:bgPr>
        <a:solidFill>
          <a:srgbClr val="00205C"/>
        </a:solidFill>
        <a:effectLst/>
      </p:bgPr>
    </p:bg>
    <p:spTree>
      <p:nvGrpSpPr>
        <p:cNvPr id="1" name="Shape 128"/>
        <p:cNvGrpSpPr/>
        <p:nvPr/>
      </p:nvGrpSpPr>
      <p:grpSpPr>
        <a:xfrm>
          <a:off x="0" y="0"/>
          <a:ext cx="0" cy="0"/>
          <a:chOff x="0" y="0"/>
          <a:chExt cx="0" cy="0"/>
        </a:xfrm>
      </p:grpSpPr>
      <p:pic>
        <p:nvPicPr>
          <p:cNvPr id="129" name="Google Shape;129;p28"/>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30" name="Google Shape;130;p28"/>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28"/>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2" name="Google Shape;132;p28"/>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133" name="Google Shape;133;p28" descr="World Health Organisation 75 Health for All logo"/>
          <p:cNvPicPr preferRelativeResize="0"/>
          <p:nvPr/>
        </p:nvPicPr>
        <p:blipFill rotWithShape="1">
          <a:blip r:embed="rId3">
            <a:alphaModFix/>
          </a:blip>
          <a:srcRect/>
          <a:stretch/>
        </p:blipFill>
        <p:spPr>
          <a:xfrm>
            <a:off x="-132089" y="4983543"/>
            <a:ext cx="4333076" cy="243564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2_Section Header_photo">
  <p:cSld name="12_Section Header_photo">
    <p:bg>
      <p:bgPr>
        <a:solidFill>
          <a:srgbClr val="00205C"/>
        </a:solidFill>
        <a:effectLst/>
      </p:bgPr>
    </p:bg>
    <p:spTree>
      <p:nvGrpSpPr>
        <p:cNvPr id="1" name="Shape 134"/>
        <p:cNvGrpSpPr/>
        <p:nvPr/>
      </p:nvGrpSpPr>
      <p:grpSpPr>
        <a:xfrm>
          <a:off x="0" y="0"/>
          <a:ext cx="0" cy="0"/>
          <a:chOff x="0" y="0"/>
          <a:chExt cx="0" cy="0"/>
        </a:xfrm>
      </p:grpSpPr>
      <p:pic>
        <p:nvPicPr>
          <p:cNvPr id="135" name="Google Shape;135;p29"/>
          <p:cNvPicPr preferRelativeResize="0"/>
          <p:nvPr/>
        </p:nvPicPr>
        <p:blipFill rotWithShape="1">
          <a:blip r:embed="rId2">
            <a:alphaModFix/>
          </a:blip>
          <a:srcRect/>
          <a:stretch/>
        </p:blipFill>
        <p:spPr>
          <a:xfrm>
            <a:off x="-39390" y="0"/>
            <a:ext cx="12192000" cy="6858000"/>
          </a:xfrm>
          <a:prstGeom prst="rect">
            <a:avLst/>
          </a:prstGeom>
          <a:noFill/>
          <a:ln>
            <a:noFill/>
          </a:ln>
        </p:spPr>
      </p:pic>
      <p:sp>
        <p:nvSpPr>
          <p:cNvPr id="136" name="Google Shape;136;p29"/>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7" name="Google Shape;137;p29"/>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8" name="Google Shape;138;p29"/>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39" name="Google Shape;139;p29"/>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40" name="Google Shape;140;p29"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1_Section Header_photo">
  <p:cSld name="11_Section Header_photo">
    <p:bg>
      <p:bgPr>
        <a:solidFill>
          <a:srgbClr val="00205C"/>
        </a:solidFill>
        <a:effectLst/>
      </p:bgPr>
    </p:bg>
    <p:spTree>
      <p:nvGrpSpPr>
        <p:cNvPr id="1" name="Shape 141"/>
        <p:cNvGrpSpPr/>
        <p:nvPr/>
      </p:nvGrpSpPr>
      <p:grpSpPr>
        <a:xfrm>
          <a:off x="0" y="0"/>
          <a:ext cx="0" cy="0"/>
          <a:chOff x="0" y="0"/>
          <a:chExt cx="0" cy="0"/>
        </a:xfrm>
      </p:grpSpPr>
      <p:pic>
        <p:nvPicPr>
          <p:cNvPr id="142" name="Google Shape;142;p30"/>
          <p:cNvPicPr preferRelativeResize="0"/>
          <p:nvPr/>
        </p:nvPicPr>
        <p:blipFill rotWithShape="1">
          <a:blip r:embed="rId2">
            <a:alphaModFix/>
          </a:blip>
          <a:srcRect/>
          <a:stretch/>
        </p:blipFill>
        <p:spPr>
          <a:xfrm>
            <a:off x="1" y="0"/>
            <a:ext cx="12192000" cy="6858000"/>
          </a:xfrm>
          <a:prstGeom prst="rect">
            <a:avLst/>
          </a:prstGeom>
          <a:noFill/>
          <a:ln>
            <a:noFill/>
          </a:ln>
        </p:spPr>
      </p:pic>
      <p:sp>
        <p:nvSpPr>
          <p:cNvPr id="143" name="Google Shape;143;p30"/>
          <p:cNvSpPr txBox="1">
            <a:spLocks noGrp="1"/>
          </p:cNvSpPr>
          <p:nvPr>
            <p:ph type="title"/>
          </p:nvPr>
        </p:nvSpPr>
        <p:spPr>
          <a:xfrm>
            <a:off x="457200" y="685801"/>
            <a:ext cx="5638800" cy="1661993"/>
          </a:xfrm>
          <a:prstGeom prst="rect">
            <a:avLst/>
          </a:prstGeom>
          <a:no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30"/>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30"/>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46" name="Google Shape;146;p30"/>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47" name="Google Shape;147;p30"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 Callout">
  <p:cSld name="Title and Content + Callout">
    <p:spTree>
      <p:nvGrpSpPr>
        <p:cNvPr id="1" name="Shape 21"/>
        <p:cNvGrpSpPr/>
        <p:nvPr/>
      </p:nvGrpSpPr>
      <p:grpSpPr>
        <a:xfrm>
          <a:off x="0" y="0"/>
          <a:ext cx="0" cy="0"/>
          <a:chOff x="0" y="0"/>
          <a:chExt cx="0" cy="0"/>
        </a:xfrm>
      </p:grpSpPr>
      <p:sp>
        <p:nvSpPr>
          <p:cNvPr id="22" name="Google Shape;22;p12"/>
          <p:cNvSpPr txBox="1">
            <a:spLocks noGrp="1"/>
          </p:cNvSpPr>
          <p:nvPr>
            <p:ph type="title"/>
          </p:nvPr>
        </p:nvSpPr>
        <p:spPr>
          <a:xfrm>
            <a:off x="457200" y="685800"/>
            <a:ext cx="11277600"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2"/>
          <p:cNvSpPr txBox="1">
            <a:spLocks noGrp="1"/>
          </p:cNvSpPr>
          <p:nvPr>
            <p:ph type="body" idx="1"/>
          </p:nvPr>
        </p:nvSpPr>
        <p:spPr>
          <a:xfrm>
            <a:off x="457200" y="1825625"/>
            <a:ext cx="7467600" cy="3884295"/>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2"/>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2"/>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u="none" strike="noStrike" cap="none">
                <a:solidFill>
                  <a:srgbClr val="00205C"/>
                </a:solidFill>
                <a:latin typeface="Calibri"/>
                <a:ea typeface="Calibri"/>
                <a:cs typeface="Calibri"/>
                <a:sym typeface="Calibri"/>
              </a:defRPr>
            </a:lvl1pPr>
            <a:lvl2pPr marL="0" lvl="1" indent="0" algn="r">
              <a:spcBef>
                <a:spcPts val="0"/>
              </a:spcBef>
              <a:buNone/>
              <a:defRPr sz="900" b="0" i="0" u="none" strike="noStrike" cap="none">
                <a:solidFill>
                  <a:srgbClr val="00205C"/>
                </a:solidFill>
                <a:latin typeface="Calibri"/>
                <a:ea typeface="Calibri"/>
                <a:cs typeface="Calibri"/>
                <a:sym typeface="Calibri"/>
              </a:defRPr>
            </a:lvl2pPr>
            <a:lvl3pPr marL="0" lvl="2" indent="0" algn="r">
              <a:spcBef>
                <a:spcPts val="0"/>
              </a:spcBef>
              <a:buNone/>
              <a:defRPr sz="900" b="0" i="0" u="none" strike="noStrike" cap="none">
                <a:solidFill>
                  <a:srgbClr val="00205C"/>
                </a:solidFill>
                <a:latin typeface="Calibri"/>
                <a:ea typeface="Calibri"/>
                <a:cs typeface="Calibri"/>
                <a:sym typeface="Calibri"/>
              </a:defRPr>
            </a:lvl3pPr>
            <a:lvl4pPr marL="0" lvl="3" indent="0" algn="r">
              <a:spcBef>
                <a:spcPts val="0"/>
              </a:spcBef>
              <a:buNone/>
              <a:defRPr sz="900" b="0" i="0" u="none" strike="noStrike" cap="none">
                <a:solidFill>
                  <a:srgbClr val="00205C"/>
                </a:solidFill>
                <a:latin typeface="Calibri"/>
                <a:ea typeface="Calibri"/>
                <a:cs typeface="Calibri"/>
                <a:sym typeface="Calibri"/>
              </a:defRPr>
            </a:lvl4pPr>
            <a:lvl5pPr marL="0" lvl="4" indent="0" algn="r">
              <a:spcBef>
                <a:spcPts val="0"/>
              </a:spcBef>
              <a:buNone/>
              <a:defRPr sz="900" b="0" i="0" u="none" strike="noStrike" cap="none">
                <a:solidFill>
                  <a:srgbClr val="00205C"/>
                </a:solidFill>
                <a:latin typeface="Calibri"/>
                <a:ea typeface="Calibri"/>
                <a:cs typeface="Calibri"/>
                <a:sym typeface="Calibri"/>
              </a:defRPr>
            </a:lvl5pPr>
            <a:lvl6pPr marL="0" lvl="5" indent="0" algn="r">
              <a:spcBef>
                <a:spcPts val="0"/>
              </a:spcBef>
              <a:buNone/>
              <a:defRPr sz="900" b="0" i="0" u="none" strike="noStrike" cap="none">
                <a:solidFill>
                  <a:srgbClr val="00205C"/>
                </a:solidFill>
                <a:latin typeface="Calibri"/>
                <a:ea typeface="Calibri"/>
                <a:cs typeface="Calibri"/>
                <a:sym typeface="Calibri"/>
              </a:defRPr>
            </a:lvl6pPr>
            <a:lvl7pPr marL="0" lvl="6" indent="0" algn="r">
              <a:spcBef>
                <a:spcPts val="0"/>
              </a:spcBef>
              <a:buNone/>
              <a:defRPr sz="900" b="0" i="0" u="none" strike="noStrike" cap="none">
                <a:solidFill>
                  <a:srgbClr val="00205C"/>
                </a:solidFill>
                <a:latin typeface="Calibri"/>
                <a:ea typeface="Calibri"/>
                <a:cs typeface="Calibri"/>
                <a:sym typeface="Calibri"/>
              </a:defRPr>
            </a:lvl7pPr>
            <a:lvl8pPr marL="0" lvl="7" indent="0" algn="r">
              <a:spcBef>
                <a:spcPts val="0"/>
              </a:spcBef>
              <a:buNone/>
              <a:defRPr sz="900" b="0" i="0" u="none" strike="noStrike" cap="none">
                <a:solidFill>
                  <a:srgbClr val="00205C"/>
                </a:solidFill>
                <a:latin typeface="Calibri"/>
                <a:ea typeface="Calibri"/>
                <a:cs typeface="Calibri"/>
                <a:sym typeface="Calibri"/>
              </a:defRPr>
            </a:lvl8pPr>
            <a:lvl9pPr marL="0" lvl="8" indent="0" algn="r">
              <a:spcBef>
                <a:spcPts val="0"/>
              </a:spcBef>
              <a:buNone/>
              <a:defRPr sz="900" b="0" i="0" u="none" strike="noStrike" cap="none">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6" name="Google Shape;26;p12"/>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27" name="Google Shape;27;p12"/>
          <p:cNvSpPr txBox="1">
            <a:spLocks noGrp="1"/>
          </p:cNvSpPr>
          <p:nvPr>
            <p:ph type="body" idx="2"/>
          </p:nvPr>
        </p:nvSpPr>
        <p:spPr>
          <a:xfrm>
            <a:off x="8077200" y="1828801"/>
            <a:ext cx="3657600" cy="4343400"/>
          </a:xfrm>
          <a:prstGeom prst="rect">
            <a:avLst/>
          </a:prstGeom>
          <a:solidFill>
            <a:srgbClr val="DDEFF9"/>
          </a:solidFill>
          <a:ln>
            <a:noFill/>
          </a:ln>
        </p:spPr>
        <p:txBody>
          <a:bodyPr spcFirstLastPara="1" wrap="square" lIns="182875" tIns="182875" rIns="182875" bIns="182875" anchor="t" anchorCtr="0">
            <a:normAutofit/>
          </a:bodyPr>
          <a:lstStyle>
            <a:lvl1pPr marL="457200" lvl="0" indent="-228600" algn="l">
              <a:lnSpc>
                <a:spcPct val="100000"/>
              </a:lnSpc>
              <a:spcBef>
                <a:spcPts val="1000"/>
              </a:spcBef>
              <a:spcAft>
                <a:spcPts val="0"/>
              </a:spcAft>
              <a:buClr>
                <a:srgbClr val="00205C"/>
              </a:buClr>
              <a:buSzPts val="2000"/>
              <a:buNone/>
              <a:defRPr sz="2000">
                <a:solidFill>
                  <a:srgbClr val="00205C"/>
                </a:solidFill>
              </a:defRPr>
            </a:lvl1pPr>
            <a:lvl2pPr marL="914400" lvl="1" indent="-228600" algn="l">
              <a:lnSpc>
                <a:spcPct val="100000"/>
              </a:lnSpc>
              <a:spcBef>
                <a:spcPts val="500"/>
              </a:spcBef>
              <a:spcAft>
                <a:spcPts val="0"/>
              </a:spcAft>
              <a:buClr>
                <a:srgbClr val="00205C"/>
              </a:buClr>
              <a:buSzPts val="2000"/>
              <a:buNone/>
              <a:defRPr sz="2000">
                <a:solidFill>
                  <a:srgbClr val="00205C"/>
                </a:solidFill>
              </a:defRPr>
            </a:lvl2pPr>
            <a:lvl3pPr marL="1371600" lvl="2" indent="-228600" algn="l">
              <a:lnSpc>
                <a:spcPct val="100000"/>
              </a:lnSpc>
              <a:spcBef>
                <a:spcPts val="500"/>
              </a:spcBef>
              <a:spcAft>
                <a:spcPts val="0"/>
              </a:spcAft>
              <a:buClr>
                <a:srgbClr val="00205C"/>
              </a:buClr>
              <a:buSzPts val="2000"/>
              <a:buNone/>
              <a:defRPr sz="2000">
                <a:solidFill>
                  <a:srgbClr val="00205C"/>
                </a:solidFill>
              </a:defRPr>
            </a:lvl3pPr>
            <a:lvl4pPr marL="1828800" lvl="3" indent="-228600" algn="l">
              <a:lnSpc>
                <a:spcPct val="100000"/>
              </a:lnSpc>
              <a:spcBef>
                <a:spcPts val="500"/>
              </a:spcBef>
              <a:spcAft>
                <a:spcPts val="0"/>
              </a:spcAft>
              <a:buClr>
                <a:srgbClr val="00205C"/>
              </a:buClr>
              <a:buSzPts val="2000"/>
              <a:buNone/>
              <a:defRPr sz="2000">
                <a:solidFill>
                  <a:srgbClr val="00205C"/>
                </a:solidFill>
              </a:defRPr>
            </a:lvl4pPr>
            <a:lvl5pPr marL="2286000" lvl="4" indent="-228600" algn="l">
              <a:lnSpc>
                <a:spcPct val="100000"/>
              </a:lnSpc>
              <a:spcBef>
                <a:spcPts val="500"/>
              </a:spcBef>
              <a:spcAft>
                <a:spcPts val="0"/>
              </a:spcAft>
              <a:buClr>
                <a:srgbClr val="00205C"/>
              </a:buClr>
              <a:buSzPts val="2000"/>
              <a:buNone/>
              <a:defRPr sz="2000">
                <a:solidFill>
                  <a:srgbClr val="00205C"/>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8" name="Google Shape;28;p12"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_Section Header_photo">
  <p:cSld name="17_Section Header_photo">
    <p:bg>
      <p:bgPr>
        <a:solidFill>
          <a:srgbClr val="00205C"/>
        </a:solidFill>
        <a:effectLst/>
      </p:bgPr>
    </p:bg>
    <p:spTree>
      <p:nvGrpSpPr>
        <p:cNvPr id="1" name="Shape 148"/>
        <p:cNvGrpSpPr/>
        <p:nvPr/>
      </p:nvGrpSpPr>
      <p:grpSpPr>
        <a:xfrm>
          <a:off x="0" y="0"/>
          <a:ext cx="0" cy="0"/>
          <a:chOff x="0" y="0"/>
          <a:chExt cx="0" cy="0"/>
        </a:xfrm>
      </p:grpSpPr>
      <p:pic>
        <p:nvPicPr>
          <p:cNvPr id="149" name="Google Shape;149;p31"/>
          <p:cNvPicPr preferRelativeResize="0"/>
          <p:nvPr/>
        </p:nvPicPr>
        <p:blipFill rotWithShape="1">
          <a:blip r:embed="rId2">
            <a:alphaModFix/>
          </a:blip>
          <a:srcRect/>
          <a:stretch/>
        </p:blipFill>
        <p:spPr>
          <a:xfrm>
            <a:off x="0" y="0"/>
            <a:ext cx="12234530" cy="6858000"/>
          </a:xfrm>
          <a:prstGeom prst="rect">
            <a:avLst/>
          </a:prstGeom>
          <a:noFill/>
          <a:ln>
            <a:noFill/>
          </a:ln>
        </p:spPr>
      </p:pic>
      <p:sp>
        <p:nvSpPr>
          <p:cNvPr id="150" name="Google Shape;150;p31"/>
          <p:cNvSpPr txBox="1">
            <a:spLocks noGrp="1"/>
          </p:cNvSpPr>
          <p:nvPr>
            <p:ph type="title"/>
          </p:nvPr>
        </p:nvSpPr>
        <p:spPr>
          <a:xfrm>
            <a:off x="457200" y="685801"/>
            <a:ext cx="5638800" cy="1661993"/>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1" name="Google Shape;151;p31"/>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2" name="Google Shape;152;p31"/>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53" name="Google Shape;153;p31"/>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54" name="Google Shape;154;p31" descr="World Health Organisation 75 Health for All logo"/>
          <p:cNvPicPr preferRelativeResize="0"/>
          <p:nvPr/>
        </p:nvPicPr>
        <p:blipFill rotWithShape="1">
          <a:blip r:embed="rId3">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_Section Header_photo">
  <p:cSld name="18_Section Header_photo">
    <p:bg>
      <p:bgPr>
        <a:solidFill>
          <a:srgbClr val="00205C"/>
        </a:solidFill>
        <a:effectLst/>
      </p:bgPr>
    </p:bg>
    <p:spTree>
      <p:nvGrpSpPr>
        <p:cNvPr id="1" name="Shape 155"/>
        <p:cNvGrpSpPr/>
        <p:nvPr/>
      </p:nvGrpSpPr>
      <p:grpSpPr>
        <a:xfrm>
          <a:off x="0" y="0"/>
          <a:ext cx="0" cy="0"/>
          <a:chOff x="0" y="0"/>
          <a:chExt cx="0" cy="0"/>
        </a:xfrm>
      </p:grpSpPr>
      <p:pic>
        <p:nvPicPr>
          <p:cNvPr id="156" name="Google Shape;156;p32"/>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57" name="Google Shape;157;p32"/>
          <p:cNvSpPr txBox="1">
            <a:spLocks noGrp="1"/>
          </p:cNvSpPr>
          <p:nvPr>
            <p:ph type="title"/>
          </p:nvPr>
        </p:nvSpPr>
        <p:spPr>
          <a:xfrm>
            <a:off x="457200" y="685801"/>
            <a:ext cx="4238786" cy="2492990"/>
          </a:xfrm>
          <a:prstGeom prst="rect">
            <a:avLst/>
          </a:prstGeom>
          <a:solidFill>
            <a:srgbClr val="C9DDF3">
              <a:alpha val="80000"/>
            </a:srgbClr>
          </a:solidFill>
          <a:ln>
            <a:noFill/>
          </a:ln>
        </p:spPr>
        <p:txBody>
          <a:bodyPr spcFirstLastPara="1" wrap="square" lIns="144000" tIns="0" rIns="0" bIns="0" anchor="t" anchorCtr="0">
            <a:sp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8" name="Google Shape;158;p32"/>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9" name="Google Shape;159;p32"/>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60" name="Google Shape;160;p32"/>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61" name="Google Shape;161;p32" descr="World Health Organisation 75 Health for All logo"/>
          <p:cNvPicPr preferRelativeResize="0"/>
          <p:nvPr/>
        </p:nvPicPr>
        <p:blipFill rotWithShape="1">
          <a:blip r:embed="rId3">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_Section Header_photo">
  <p:cSld name="19_Section Header_photo">
    <p:bg>
      <p:bgPr>
        <a:solidFill>
          <a:srgbClr val="00205C"/>
        </a:solidFill>
        <a:effectLst/>
      </p:bgPr>
    </p:bg>
    <p:spTree>
      <p:nvGrpSpPr>
        <p:cNvPr id="1" name="Shape 162"/>
        <p:cNvGrpSpPr/>
        <p:nvPr/>
      </p:nvGrpSpPr>
      <p:grpSpPr>
        <a:xfrm>
          <a:off x="0" y="0"/>
          <a:ext cx="0" cy="0"/>
          <a:chOff x="0" y="0"/>
          <a:chExt cx="0" cy="0"/>
        </a:xfrm>
      </p:grpSpPr>
      <p:pic>
        <p:nvPicPr>
          <p:cNvPr id="163" name="Google Shape;163;p33"/>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64" name="Google Shape;164;p33"/>
          <p:cNvSpPr txBox="1">
            <a:spLocks noGrp="1"/>
          </p:cNvSpPr>
          <p:nvPr>
            <p:ph type="title"/>
          </p:nvPr>
        </p:nvSpPr>
        <p:spPr>
          <a:xfrm>
            <a:off x="457200" y="685801"/>
            <a:ext cx="4238786" cy="2743200"/>
          </a:xfrm>
          <a:prstGeom prst="rect">
            <a:avLst/>
          </a:prstGeom>
          <a:solidFill>
            <a:srgbClr val="C9DDF3">
              <a:alpha val="80000"/>
            </a:srgbClr>
          </a:solidFill>
          <a:ln>
            <a:noFill/>
          </a:ln>
        </p:spPr>
        <p:txBody>
          <a:bodyPr spcFirstLastPara="1" wrap="square" lIns="144000" tIns="0" rIns="0" bIns="0" anchor="t" anchorCtr="0">
            <a:normAutofit/>
          </a:bodyPr>
          <a:lstStyle>
            <a:lvl1pPr lvl="0" algn="l">
              <a:lnSpc>
                <a:spcPct val="90000"/>
              </a:lnSpc>
              <a:spcBef>
                <a:spcPts val="0"/>
              </a:spcBef>
              <a:spcAft>
                <a:spcPts val="0"/>
              </a:spcAft>
              <a:buClr>
                <a:srgbClr val="00205C"/>
              </a:buClr>
              <a:buSzPts val="6000"/>
              <a:buFont typeface="Calibri"/>
              <a:buNone/>
              <a:defRPr sz="60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33"/>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6" name="Google Shape;166;p33"/>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67" name="Google Shape;167;p33"/>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68" name="Google Shape;168;p33" descr="World Health Organisation 75 Health for All logo"/>
          <p:cNvPicPr preferRelativeResize="0"/>
          <p:nvPr/>
        </p:nvPicPr>
        <p:blipFill rotWithShape="1">
          <a:blip r:embed="rId3">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bg>
      <p:bgPr>
        <a:solidFill>
          <a:srgbClr val="00205C"/>
        </a:solidFill>
        <a:effectLst/>
      </p:bgPr>
    </p:bg>
    <p:spTree>
      <p:nvGrpSpPr>
        <p:cNvPr id="1" name="Shape 169"/>
        <p:cNvGrpSpPr/>
        <p:nvPr/>
      </p:nvGrpSpPr>
      <p:grpSpPr>
        <a:xfrm>
          <a:off x="0" y="0"/>
          <a:ext cx="0" cy="0"/>
          <a:chOff x="0" y="0"/>
          <a:chExt cx="0" cy="0"/>
        </a:xfrm>
      </p:grpSpPr>
      <p:sp>
        <p:nvSpPr>
          <p:cNvPr id="170" name="Google Shape;170;p34"/>
          <p:cNvSpPr txBox="1">
            <a:spLocks noGrp="1"/>
          </p:cNvSpPr>
          <p:nvPr>
            <p:ph type="title"/>
          </p:nvPr>
        </p:nvSpPr>
        <p:spPr>
          <a:xfrm>
            <a:off x="457200" y="1846372"/>
            <a:ext cx="9700351" cy="27432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9ADE"/>
              </a:buClr>
              <a:buSzPts val="4000"/>
              <a:buFont typeface="Calibri"/>
              <a:buNone/>
              <a:defRPr sz="4000">
                <a:solidFill>
                  <a:srgbClr val="009AD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1" name="Google Shape;171;p34"/>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2" name="Google Shape;172;p34"/>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3" name="Google Shape;173;p34"/>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sp>
        <p:nvSpPr>
          <p:cNvPr id="174" name="Google Shape;174;p34"/>
          <p:cNvSpPr txBox="1">
            <a:spLocks noGrp="1"/>
          </p:cNvSpPr>
          <p:nvPr>
            <p:ph type="body" idx="1"/>
          </p:nvPr>
        </p:nvSpPr>
        <p:spPr>
          <a:xfrm>
            <a:off x="457200" y="4734772"/>
            <a:ext cx="9700351" cy="7604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lt1"/>
              </a:buClr>
              <a:buSzPts val="1400"/>
              <a:buNone/>
              <a:defRPr b="1" i="0">
                <a:solidFill>
                  <a:schemeClr val="lt1"/>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Font typeface="Arial"/>
              <a:buNone/>
              <a:defRPr>
                <a:solidFill>
                  <a:schemeClr val="lt1"/>
                </a:solidFill>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75" name="Google Shape;175;p34"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large text_navy">
  <p:cSld name="large text_navy">
    <p:bg>
      <p:bgPr>
        <a:solidFill>
          <a:srgbClr val="00205C"/>
        </a:solidFill>
        <a:effectLst/>
      </p:bgPr>
    </p:bg>
    <p:spTree>
      <p:nvGrpSpPr>
        <p:cNvPr id="1" name="Shape 176"/>
        <p:cNvGrpSpPr/>
        <p:nvPr/>
      </p:nvGrpSpPr>
      <p:grpSpPr>
        <a:xfrm>
          <a:off x="0" y="0"/>
          <a:ext cx="0" cy="0"/>
          <a:chOff x="0" y="0"/>
          <a:chExt cx="0" cy="0"/>
        </a:xfrm>
      </p:grpSpPr>
      <p:sp>
        <p:nvSpPr>
          <p:cNvPr id="177" name="Google Shape;177;p35"/>
          <p:cNvSpPr txBox="1">
            <a:spLocks noGrp="1"/>
          </p:cNvSpPr>
          <p:nvPr>
            <p:ph type="title"/>
          </p:nvPr>
        </p:nvSpPr>
        <p:spPr>
          <a:xfrm>
            <a:off x="457200" y="1139590"/>
            <a:ext cx="9700351" cy="21981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1400"/>
              <a:buFont typeface="Calibri"/>
              <a:buNone/>
              <a:defRPr sz="1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 name="Google Shape;178;p35"/>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9" name="Google Shape;179;p35"/>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80" name="Google Shape;180;p35"/>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sp>
        <p:nvSpPr>
          <p:cNvPr id="181" name="Google Shape;181;p35"/>
          <p:cNvSpPr txBox="1">
            <a:spLocks noGrp="1"/>
          </p:cNvSpPr>
          <p:nvPr>
            <p:ph type="body" idx="1"/>
          </p:nvPr>
        </p:nvSpPr>
        <p:spPr>
          <a:xfrm>
            <a:off x="457200" y="1574800"/>
            <a:ext cx="9700351" cy="392038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800"/>
              </a:spcBef>
              <a:spcAft>
                <a:spcPts val="0"/>
              </a:spcAft>
              <a:buClr>
                <a:srgbClr val="009ADE"/>
              </a:buClr>
              <a:buSzPts val="4000"/>
              <a:buNone/>
              <a:defRPr sz="4000" b="0" i="0">
                <a:solidFill>
                  <a:srgbClr val="009ADE"/>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Font typeface="Arial"/>
              <a:buNone/>
              <a:defRPr>
                <a:solidFill>
                  <a:schemeClr val="lt1"/>
                </a:solidFill>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82" name="Google Shape;182;p35"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large text ">
  <p:cSld name="large text ">
    <p:bg>
      <p:bgPr>
        <a:solidFill>
          <a:srgbClr val="DDEFF9"/>
        </a:solidFill>
        <a:effectLst/>
      </p:bgPr>
    </p:bg>
    <p:spTree>
      <p:nvGrpSpPr>
        <p:cNvPr id="1" name="Shape 183"/>
        <p:cNvGrpSpPr/>
        <p:nvPr/>
      </p:nvGrpSpPr>
      <p:grpSpPr>
        <a:xfrm>
          <a:off x="0" y="0"/>
          <a:ext cx="0" cy="0"/>
          <a:chOff x="0" y="0"/>
          <a:chExt cx="0" cy="0"/>
        </a:xfrm>
      </p:grpSpPr>
      <p:sp>
        <p:nvSpPr>
          <p:cNvPr id="184" name="Google Shape;184;p36"/>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 name="Google Shape;185;p36"/>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86" name="Google Shape;186;p36"/>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187" name="Google Shape;187;p36"/>
          <p:cNvSpPr txBox="1">
            <a:spLocks noGrp="1"/>
          </p:cNvSpPr>
          <p:nvPr>
            <p:ph type="body" idx="1"/>
          </p:nvPr>
        </p:nvSpPr>
        <p:spPr>
          <a:xfrm>
            <a:off x="457200" y="4229051"/>
            <a:ext cx="7020558" cy="76041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400"/>
              <a:buNone/>
              <a:defRPr b="1" i="0">
                <a:solidFill>
                  <a:srgbClr val="00205C"/>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Font typeface="Arial"/>
              <a:buNone/>
              <a:defRPr>
                <a:solidFill>
                  <a:schemeClr val="lt1"/>
                </a:solidFill>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8" name="Google Shape;188;p36"/>
          <p:cNvSpPr>
            <a:spLocks noGrp="1"/>
          </p:cNvSpPr>
          <p:nvPr>
            <p:ph type="pic" idx="2"/>
          </p:nvPr>
        </p:nvSpPr>
        <p:spPr>
          <a:xfrm>
            <a:off x="7760800" y="1551943"/>
            <a:ext cx="3973999" cy="3477249"/>
          </a:xfrm>
          <a:prstGeom prst="rect">
            <a:avLst/>
          </a:prstGeom>
          <a:noFill/>
          <a:ln>
            <a:noFill/>
          </a:ln>
        </p:spPr>
      </p:sp>
      <p:sp>
        <p:nvSpPr>
          <p:cNvPr id="189" name="Google Shape;189;p36"/>
          <p:cNvSpPr txBox="1"/>
          <p:nvPr/>
        </p:nvSpPr>
        <p:spPr>
          <a:xfrm>
            <a:off x="457201" y="1139590"/>
            <a:ext cx="7305040" cy="219810"/>
          </a:xfrm>
          <a:prstGeom prst="rect">
            <a:avLst/>
          </a:prstGeom>
          <a:noFill/>
          <a:ln>
            <a:noFill/>
          </a:ln>
        </p:spPr>
        <p:txBody>
          <a:bodyPr spcFirstLastPara="1" wrap="square" lIns="0" tIns="0" rIns="0" bIns="0" anchor="t" anchorCtr="0">
            <a:normAutofit/>
          </a:bodyPr>
          <a:lstStyle/>
          <a:p>
            <a:pPr marL="0" marR="0" lvl="0" indent="0" algn="l" rtl="0">
              <a:lnSpc>
                <a:spcPct val="90000"/>
              </a:lnSpc>
              <a:spcBef>
                <a:spcPts val="0"/>
              </a:spcBef>
              <a:spcAft>
                <a:spcPts val="0"/>
              </a:spcAft>
              <a:buClr>
                <a:srgbClr val="00205C"/>
              </a:buClr>
              <a:buSzPts val="1400"/>
              <a:buFont typeface="Calibri"/>
              <a:buNone/>
            </a:pPr>
            <a:r>
              <a:rPr lang="en-US" sz="1400" b="0" i="0">
                <a:solidFill>
                  <a:srgbClr val="00205C"/>
                </a:solidFill>
                <a:latin typeface="Calibri"/>
                <a:ea typeface="Calibri"/>
                <a:cs typeface="Calibri"/>
                <a:sym typeface="Calibri"/>
              </a:rPr>
              <a:t>Click to edit Master title style</a:t>
            </a:r>
            <a:endParaRPr/>
          </a:p>
        </p:txBody>
      </p:sp>
      <p:sp>
        <p:nvSpPr>
          <p:cNvPr id="190" name="Google Shape;190;p36"/>
          <p:cNvSpPr txBox="1">
            <a:spLocks noGrp="1"/>
          </p:cNvSpPr>
          <p:nvPr>
            <p:ph type="body" idx="3"/>
          </p:nvPr>
        </p:nvSpPr>
        <p:spPr>
          <a:xfrm>
            <a:off x="457201" y="1574801"/>
            <a:ext cx="7020559" cy="265425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800"/>
              </a:spcBef>
              <a:spcAft>
                <a:spcPts val="0"/>
              </a:spcAft>
              <a:buClr>
                <a:srgbClr val="00205C"/>
              </a:buClr>
              <a:buSzPts val="4000"/>
              <a:buNone/>
              <a:defRPr sz="4000" b="0" i="0">
                <a:solidFill>
                  <a:srgbClr val="00205C"/>
                </a:solidFill>
                <a:latin typeface="Calibri"/>
                <a:ea typeface="Calibri"/>
                <a:cs typeface="Calibri"/>
                <a:sym typeface="Calibri"/>
              </a:defRPr>
            </a:lvl1pPr>
            <a:lvl2pPr marL="914400" lvl="1" indent="-228600" algn="l">
              <a:lnSpc>
                <a:spcPct val="100000"/>
              </a:lnSpc>
              <a:spcBef>
                <a:spcPts val="500"/>
              </a:spcBef>
              <a:spcAft>
                <a:spcPts val="0"/>
              </a:spcAft>
              <a:buClr>
                <a:schemeClr val="lt1"/>
              </a:buClr>
              <a:buSzPts val="1400"/>
              <a:buFont typeface="Arial"/>
              <a:buNone/>
              <a:defRPr>
                <a:solidFill>
                  <a:schemeClr val="lt1"/>
                </a:solidFill>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91" name="Google Shape;191;p36"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92"/>
        <p:cNvGrpSpPr/>
        <p:nvPr/>
      </p:nvGrpSpPr>
      <p:grpSpPr>
        <a:xfrm>
          <a:off x="0" y="0"/>
          <a:ext cx="0" cy="0"/>
          <a:chOff x="0" y="0"/>
          <a:chExt cx="0" cy="0"/>
        </a:xfrm>
      </p:grpSpPr>
      <p:sp>
        <p:nvSpPr>
          <p:cNvPr id="193" name="Google Shape;193;p37"/>
          <p:cNvSpPr txBox="1">
            <a:spLocks noGrp="1"/>
          </p:cNvSpPr>
          <p:nvPr>
            <p:ph type="title"/>
          </p:nvPr>
        </p:nvSpPr>
        <p:spPr>
          <a:xfrm>
            <a:off x="457200" y="685800"/>
            <a:ext cx="11277600"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 name="Google Shape;194;p37"/>
          <p:cNvSpPr txBox="1">
            <a:spLocks noGrp="1"/>
          </p:cNvSpPr>
          <p:nvPr>
            <p:ph type="body" idx="1"/>
          </p:nvPr>
        </p:nvSpPr>
        <p:spPr>
          <a:xfrm>
            <a:off x="457200" y="1825625"/>
            <a:ext cx="11277600" cy="3884295"/>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 name="Google Shape;195;p37"/>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6" name="Google Shape;196;p3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97" name="Google Shape;197;p37"/>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198" name="Google Shape;198;p37"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 photos with caption">
  <p:cSld name="3 photos with caption">
    <p:spTree>
      <p:nvGrpSpPr>
        <p:cNvPr id="1" name="Shape 199"/>
        <p:cNvGrpSpPr/>
        <p:nvPr/>
      </p:nvGrpSpPr>
      <p:grpSpPr>
        <a:xfrm>
          <a:off x="0" y="0"/>
          <a:ext cx="0" cy="0"/>
          <a:chOff x="0" y="0"/>
          <a:chExt cx="0" cy="0"/>
        </a:xfrm>
      </p:grpSpPr>
      <p:sp>
        <p:nvSpPr>
          <p:cNvPr id="200" name="Google Shape;200;p38"/>
          <p:cNvSpPr txBox="1">
            <a:spLocks noGrp="1"/>
          </p:cNvSpPr>
          <p:nvPr>
            <p:ph type="title"/>
          </p:nvPr>
        </p:nvSpPr>
        <p:spPr>
          <a:xfrm>
            <a:off x="457200" y="685800"/>
            <a:ext cx="11277600" cy="563877"/>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 name="Google Shape;201;p38"/>
          <p:cNvSpPr txBox="1">
            <a:spLocks noGrp="1"/>
          </p:cNvSpPr>
          <p:nvPr>
            <p:ph type="body" idx="1"/>
          </p:nvPr>
        </p:nvSpPr>
        <p:spPr>
          <a:xfrm>
            <a:off x="457199" y="4979393"/>
            <a:ext cx="3657600" cy="88292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dk1"/>
              </a:buClr>
              <a:buSzPts val="1200"/>
              <a:buNone/>
              <a:defRPr sz="1200" b="0">
                <a:latin typeface="Calibri"/>
                <a:ea typeface="Calibri"/>
                <a:cs typeface="Calibri"/>
                <a:sym typeface="Calibri"/>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 name="Google Shape;202;p38"/>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38"/>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04" name="Google Shape;204;p38"/>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205" name="Google Shape;205;p38"/>
          <p:cNvSpPr>
            <a:spLocks noGrp="1"/>
          </p:cNvSpPr>
          <p:nvPr>
            <p:ph type="pic" idx="2"/>
          </p:nvPr>
        </p:nvSpPr>
        <p:spPr>
          <a:xfrm>
            <a:off x="457200" y="1600200"/>
            <a:ext cx="3657600" cy="3200400"/>
          </a:xfrm>
          <a:prstGeom prst="rect">
            <a:avLst/>
          </a:prstGeom>
          <a:noFill/>
          <a:ln>
            <a:noFill/>
          </a:ln>
        </p:spPr>
      </p:sp>
      <p:sp>
        <p:nvSpPr>
          <p:cNvPr id="206" name="Google Shape;206;p38"/>
          <p:cNvSpPr>
            <a:spLocks noGrp="1"/>
          </p:cNvSpPr>
          <p:nvPr>
            <p:ph type="pic" idx="3"/>
          </p:nvPr>
        </p:nvSpPr>
        <p:spPr>
          <a:xfrm>
            <a:off x="4267200" y="1600200"/>
            <a:ext cx="3657600" cy="3200400"/>
          </a:xfrm>
          <a:prstGeom prst="rect">
            <a:avLst/>
          </a:prstGeom>
          <a:noFill/>
          <a:ln>
            <a:noFill/>
          </a:ln>
        </p:spPr>
      </p:sp>
      <p:sp>
        <p:nvSpPr>
          <p:cNvPr id="207" name="Google Shape;207;p38"/>
          <p:cNvSpPr>
            <a:spLocks noGrp="1"/>
          </p:cNvSpPr>
          <p:nvPr>
            <p:ph type="pic" idx="4"/>
          </p:nvPr>
        </p:nvSpPr>
        <p:spPr>
          <a:xfrm>
            <a:off x="8077200" y="1600200"/>
            <a:ext cx="3657600" cy="3200400"/>
          </a:xfrm>
          <a:prstGeom prst="rect">
            <a:avLst/>
          </a:prstGeom>
          <a:noFill/>
          <a:ln>
            <a:noFill/>
          </a:ln>
        </p:spPr>
      </p:sp>
      <p:sp>
        <p:nvSpPr>
          <p:cNvPr id="208" name="Google Shape;208;p38"/>
          <p:cNvSpPr txBox="1">
            <a:spLocks noGrp="1"/>
          </p:cNvSpPr>
          <p:nvPr>
            <p:ph type="body" idx="5"/>
          </p:nvPr>
        </p:nvSpPr>
        <p:spPr>
          <a:xfrm>
            <a:off x="4267199" y="4979393"/>
            <a:ext cx="3657600" cy="88292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dk1"/>
              </a:buClr>
              <a:buSzPts val="1200"/>
              <a:buNone/>
              <a:defRPr sz="1200" b="0">
                <a:latin typeface="Calibri"/>
                <a:ea typeface="Calibri"/>
                <a:cs typeface="Calibri"/>
                <a:sym typeface="Calibri"/>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 name="Google Shape;209;p38"/>
          <p:cNvSpPr txBox="1">
            <a:spLocks noGrp="1"/>
          </p:cNvSpPr>
          <p:nvPr>
            <p:ph type="body" idx="6"/>
          </p:nvPr>
        </p:nvSpPr>
        <p:spPr>
          <a:xfrm>
            <a:off x="8077199" y="4979393"/>
            <a:ext cx="3657600" cy="88292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dk1"/>
              </a:buClr>
              <a:buSzPts val="1200"/>
              <a:buNone/>
              <a:defRPr sz="1200" b="0">
                <a:latin typeface="Calibri"/>
                <a:ea typeface="Calibri"/>
                <a:cs typeface="Calibri"/>
                <a:sym typeface="Calibri"/>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10" name="Google Shape;210;p38"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1"/>
        <p:cNvGrpSpPr/>
        <p:nvPr/>
      </p:nvGrpSpPr>
      <p:grpSpPr>
        <a:xfrm>
          <a:off x="0" y="0"/>
          <a:ext cx="0" cy="0"/>
          <a:chOff x="0" y="0"/>
          <a:chExt cx="0" cy="0"/>
        </a:xfrm>
      </p:grpSpPr>
      <p:sp>
        <p:nvSpPr>
          <p:cNvPr id="212" name="Google Shape;212;p39"/>
          <p:cNvSpPr txBox="1">
            <a:spLocks noGrp="1"/>
          </p:cNvSpPr>
          <p:nvPr>
            <p:ph type="title"/>
          </p:nvPr>
        </p:nvSpPr>
        <p:spPr>
          <a:xfrm>
            <a:off x="457200" y="685800"/>
            <a:ext cx="11277600"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39"/>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 name="Google Shape;214;p39"/>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15" name="Google Shape;215;p39"/>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216" name="Google Shape;216;p39"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_navy background">
  <p:cSld name="Title Only_navy background">
    <p:bg>
      <p:bgPr>
        <a:solidFill>
          <a:srgbClr val="00205C"/>
        </a:solidFill>
        <a:effectLst/>
      </p:bgPr>
    </p:bg>
    <p:spTree>
      <p:nvGrpSpPr>
        <p:cNvPr id="1" name="Shape 217"/>
        <p:cNvGrpSpPr/>
        <p:nvPr/>
      </p:nvGrpSpPr>
      <p:grpSpPr>
        <a:xfrm>
          <a:off x="0" y="0"/>
          <a:ext cx="0" cy="0"/>
          <a:chOff x="0" y="0"/>
          <a:chExt cx="0" cy="0"/>
        </a:xfrm>
      </p:grpSpPr>
      <p:sp>
        <p:nvSpPr>
          <p:cNvPr id="218" name="Google Shape;218;p40"/>
          <p:cNvSpPr txBox="1">
            <a:spLocks noGrp="1"/>
          </p:cNvSpPr>
          <p:nvPr>
            <p:ph type="title"/>
          </p:nvPr>
        </p:nvSpPr>
        <p:spPr>
          <a:xfrm>
            <a:off x="457200" y="685800"/>
            <a:ext cx="11277600"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2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 name="Google Shape;219;p40"/>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 name="Google Shape;220;p40"/>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21" name="Google Shape;221;p40"/>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222" name="Google Shape;222;p40"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_navy background">
  <p:cSld name="Title Slide_navy background">
    <p:bg>
      <p:bgPr>
        <a:solidFill>
          <a:srgbClr val="00205C"/>
        </a:solidFill>
        <a:effectLst/>
      </p:bgPr>
    </p:bg>
    <p:spTree>
      <p:nvGrpSpPr>
        <p:cNvPr id="1" name="Shape 34"/>
        <p:cNvGrpSpPr/>
        <p:nvPr/>
      </p:nvGrpSpPr>
      <p:grpSpPr>
        <a:xfrm>
          <a:off x="0" y="0"/>
          <a:ext cx="0" cy="0"/>
          <a:chOff x="0" y="0"/>
          <a:chExt cx="0" cy="0"/>
        </a:xfrm>
      </p:grpSpPr>
      <p:sp>
        <p:nvSpPr>
          <p:cNvPr id="35" name="Google Shape;35;p14"/>
          <p:cNvSpPr txBox="1">
            <a:spLocks noGrp="1"/>
          </p:cNvSpPr>
          <p:nvPr>
            <p:ph type="ctrTitle"/>
          </p:nvPr>
        </p:nvSpPr>
        <p:spPr>
          <a:xfrm>
            <a:off x="457200" y="685419"/>
            <a:ext cx="5638800" cy="2387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14"/>
          <p:cNvSpPr txBox="1">
            <a:spLocks noGrp="1"/>
          </p:cNvSpPr>
          <p:nvPr>
            <p:ph type="subTitle" idx="1"/>
          </p:nvPr>
        </p:nvSpPr>
        <p:spPr>
          <a:xfrm>
            <a:off x="457200" y="3200400"/>
            <a:ext cx="5638800" cy="1655762"/>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37" name="Google Shape;37;p14"/>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sp>
        <p:nvSpPr>
          <p:cNvPr id="38" name="Google Shape;38;p14"/>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sz="900" b="0" i="0">
                <a:solidFill>
                  <a:srgbClr val="888888"/>
                </a:solidFill>
                <a:latin typeface="Calibri"/>
                <a:ea typeface="Calibri"/>
                <a:cs typeface="Calibri"/>
                <a:sym typeface="Calibri"/>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14"/>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888888"/>
                </a:solidFill>
                <a:latin typeface="Calibri"/>
                <a:ea typeface="Calibri"/>
                <a:cs typeface="Calibri"/>
                <a:sym typeface="Calibri"/>
              </a:defRPr>
            </a:lvl1pPr>
            <a:lvl2pPr marL="0" lvl="1" indent="0" algn="r">
              <a:spcBef>
                <a:spcPts val="0"/>
              </a:spcBef>
              <a:buNone/>
              <a:defRPr sz="900" b="0" i="0">
                <a:solidFill>
                  <a:srgbClr val="888888"/>
                </a:solidFill>
                <a:latin typeface="Calibri"/>
                <a:ea typeface="Calibri"/>
                <a:cs typeface="Calibri"/>
                <a:sym typeface="Calibri"/>
              </a:defRPr>
            </a:lvl2pPr>
            <a:lvl3pPr marL="0" lvl="2" indent="0" algn="r">
              <a:spcBef>
                <a:spcPts val="0"/>
              </a:spcBef>
              <a:buNone/>
              <a:defRPr sz="900" b="0" i="0">
                <a:solidFill>
                  <a:srgbClr val="888888"/>
                </a:solidFill>
                <a:latin typeface="Calibri"/>
                <a:ea typeface="Calibri"/>
                <a:cs typeface="Calibri"/>
                <a:sym typeface="Calibri"/>
              </a:defRPr>
            </a:lvl3pPr>
            <a:lvl4pPr marL="0" lvl="3" indent="0" algn="r">
              <a:spcBef>
                <a:spcPts val="0"/>
              </a:spcBef>
              <a:buNone/>
              <a:defRPr sz="900" b="0" i="0">
                <a:solidFill>
                  <a:srgbClr val="888888"/>
                </a:solidFill>
                <a:latin typeface="Calibri"/>
                <a:ea typeface="Calibri"/>
                <a:cs typeface="Calibri"/>
                <a:sym typeface="Calibri"/>
              </a:defRPr>
            </a:lvl4pPr>
            <a:lvl5pPr marL="0" lvl="4" indent="0" algn="r">
              <a:spcBef>
                <a:spcPts val="0"/>
              </a:spcBef>
              <a:buNone/>
              <a:defRPr sz="900" b="0" i="0">
                <a:solidFill>
                  <a:srgbClr val="888888"/>
                </a:solidFill>
                <a:latin typeface="Calibri"/>
                <a:ea typeface="Calibri"/>
                <a:cs typeface="Calibri"/>
                <a:sym typeface="Calibri"/>
              </a:defRPr>
            </a:lvl5pPr>
            <a:lvl6pPr marL="0" lvl="5" indent="0" algn="r">
              <a:spcBef>
                <a:spcPts val="0"/>
              </a:spcBef>
              <a:buNone/>
              <a:defRPr sz="900" b="0" i="0">
                <a:solidFill>
                  <a:srgbClr val="888888"/>
                </a:solidFill>
                <a:latin typeface="Calibri"/>
                <a:ea typeface="Calibri"/>
                <a:cs typeface="Calibri"/>
                <a:sym typeface="Calibri"/>
              </a:defRPr>
            </a:lvl6pPr>
            <a:lvl7pPr marL="0" lvl="6" indent="0" algn="r">
              <a:spcBef>
                <a:spcPts val="0"/>
              </a:spcBef>
              <a:buNone/>
              <a:defRPr sz="900" b="0" i="0">
                <a:solidFill>
                  <a:srgbClr val="888888"/>
                </a:solidFill>
                <a:latin typeface="Calibri"/>
                <a:ea typeface="Calibri"/>
                <a:cs typeface="Calibri"/>
                <a:sym typeface="Calibri"/>
              </a:defRPr>
            </a:lvl7pPr>
            <a:lvl8pPr marL="0" lvl="7" indent="0" algn="r">
              <a:spcBef>
                <a:spcPts val="0"/>
              </a:spcBef>
              <a:buNone/>
              <a:defRPr sz="900" b="0" i="0">
                <a:solidFill>
                  <a:srgbClr val="888888"/>
                </a:solidFill>
                <a:latin typeface="Calibri"/>
                <a:ea typeface="Calibri"/>
                <a:cs typeface="Calibri"/>
                <a:sym typeface="Calibri"/>
              </a:defRPr>
            </a:lvl8pPr>
            <a:lvl9pPr marL="0" lvl="8" indent="0" algn="r">
              <a:spcBef>
                <a:spcPts val="0"/>
              </a:spcBef>
              <a:buNone/>
              <a:defRPr sz="900" b="0" i="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0" name="Google Shape;40;p14" descr="World Health Organisation 75 Health for All logo"/>
          <p:cNvPicPr preferRelativeResize="0"/>
          <p:nvPr/>
        </p:nvPicPr>
        <p:blipFill rotWithShape="1">
          <a:blip r:embed="rId2">
            <a:alphaModFix/>
          </a:blip>
          <a:srcRect/>
          <a:stretch/>
        </p:blipFill>
        <p:spPr>
          <a:xfrm>
            <a:off x="-132089" y="4954759"/>
            <a:ext cx="4333076" cy="243564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Content_light blue">
  <p:cSld name="Title and Content_light blue">
    <p:bg>
      <p:bgPr>
        <a:solidFill>
          <a:srgbClr val="DDEFF9"/>
        </a:solidFill>
        <a:effectLst/>
      </p:bgPr>
    </p:bg>
    <p:spTree>
      <p:nvGrpSpPr>
        <p:cNvPr id="1" name="Shape 223"/>
        <p:cNvGrpSpPr/>
        <p:nvPr/>
      </p:nvGrpSpPr>
      <p:grpSpPr>
        <a:xfrm>
          <a:off x="0" y="0"/>
          <a:ext cx="0" cy="0"/>
          <a:chOff x="0" y="0"/>
          <a:chExt cx="0" cy="0"/>
        </a:xfrm>
      </p:grpSpPr>
      <p:sp>
        <p:nvSpPr>
          <p:cNvPr id="224" name="Google Shape;224;p41"/>
          <p:cNvSpPr txBox="1">
            <a:spLocks noGrp="1"/>
          </p:cNvSpPr>
          <p:nvPr>
            <p:ph type="title"/>
          </p:nvPr>
        </p:nvSpPr>
        <p:spPr>
          <a:xfrm>
            <a:off x="457200" y="685800"/>
            <a:ext cx="4572000"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5" name="Google Shape;225;p41"/>
          <p:cNvSpPr txBox="1">
            <a:spLocks noGrp="1"/>
          </p:cNvSpPr>
          <p:nvPr>
            <p:ph type="body" idx="1"/>
          </p:nvPr>
        </p:nvSpPr>
        <p:spPr>
          <a:xfrm>
            <a:off x="457200" y="1825625"/>
            <a:ext cx="4572000" cy="388429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dk1"/>
              </a:buClr>
              <a:buSzPts val="1400"/>
              <a:buNone/>
              <a:defRPr/>
            </a:lvl1pPr>
            <a:lvl2pPr marL="914400" lvl="1" indent="-228600" algn="l">
              <a:lnSpc>
                <a:spcPct val="100000"/>
              </a:lnSpc>
              <a:spcBef>
                <a:spcPts val="0"/>
              </a:spcBef>
              <a:spcAft>
                <a:spcPts val="0"/>
              </a:spcAft>
              <a:buClr>
                <a:schemeClr val="dk1"/>
              </a:buClr>
              <a:buSzPts val="1400"/>
              <a:buNone/>
              <a:defRPr/>
            </a:lvl2pPr>
            <a:lvl3pPr marL="1371600" lvl="2" indent="-228600" algn="l">
              <a:lnSpc>
                <a:spcPct val="100000"/>
              </a:lnSpc>
              <a:spcBef>
                <a:spcPts val="0"/>
              </a:spcBef>
              <a:spcAft>
                <a:spcPts val="0"/>
              </a:spcAft>
              <a:buClr>
                <a:schemeClr val="dk1"/>
              </a:buClr>
              <a:buSzPts val="1400"/>
              <a:buNone/>
              <a:defRPr/>
            </a:lvl3pPr>
            <a:lvl4pPr marL="1828800" lvl="3" indent="-228600" algn="l">
              <a:lnSpc>
                <a:spcPct val="100000"/>
              </a:lnSpc>
              <a:spcBef>
                <a:spcPts val="0"/>
              </a:spcBef>
              <a:spcAft>
                <a:spcPts val="0"/>
              </a:spcAft>
              <a:buClr>
                <a:schemeClr val="dk1"/>
              </a:buClr>
              <a:buSzPts val="1400"/>
              <a:buNone/>
              <a:defRPr/>
            </a:lvl4pPr>
            <a:lvl5pPr marL="2286000" lvl="4" indent="-228600" algn="l">
              <a:lnSpc>
                <a:spcPct val="100000"/>
              </a:lnSpc>
              <a:spcBef>
                <a:spcPts val="0"/>
              </a:spcBef>
              <a:spcAft>
                <a:spcPts val="0"/>
              </a:spcAft>
              <a:buClr>
                <a:schemeClr val="dk1"/>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 name="Google Shape;226;p41"/>
          <p:cNvSpPr txBox="1">
            <a:spLocks noGrp="1"/>
          </p:cNvSpPr>
          <p:nvPr>
            <p:ph type="ftr" idx="11"/>
          </p:nvPr>
        </p:nvSpPr>
        <p:spPr>
          <a:xfrm>
            <a:off x="6200172" y="6404128"/>
            <a:ext cx="5154592" cy="320675"/>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 name="Google Shape;227;p41"/>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28" name="Google Shape;228;p41"/>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229" name="Google Shape;229;p41"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Content Two columns long">
  <p:cSld name="Title and Content Two columns long">
    <p:spTree>
      <p:nvGrpSpPr>
        <p:cNvPr id="1" name="Shape 230"/>
        <p:cNvGrpSpPr/>
        <p:nvPr/>
      </p:nvGrpSpPr>
      <p:grpSpPr>
        <a:xfrm>
          <a:off x="0" y="0"/>
          <a:ext cx="0" cy="0"/>
          <a:chOff x="0" y="0"/>
          <a:chExt cx="0" cy="0"/>
        </a:xfrm>
      </p:grpSpPr>
      <p:sp>
        <p:nvSpPr>
          <p:cNvPr id="231" name="Google Shape;231;p42"/>
          <p:cNvSpPr txBox="1">
            <a:spLocks noGrp="1"/>
          </p:cNvSpPr>
          <p:nvPr>
            <p:ph type="title"/>
          </p:nvPr>
        </p:nvSpPr>
        <p:spPr>
          <a:xfrm>
            <a:off x="457200" y="685800"/>
            <a:ext cx="5486399"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2" name="Google Shape;232;p42"/>
          <p:cNvSpPr txBox="1">
            <a:spLocks noGrp="1"/>
          </p:cNvSpPr>
          <p:nvPr>
            <p:ph type="body" idx="1"/>
          </p:nvPr>
        </p:nvSpPr>
        <p:spPr>
          <a:xfrm>
            <a:off x="457200" y="2517751"/>
            <a:ext cx="5486398" cy="319217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 name="Google Shape;233;p42"/>
          <p:cNvSpPr txBox="1">
            <a:spLocks noGrp="1"/>
          </p:cNvSpPr>
          <p:nvPr>
            <p:ph type="body" idx="2"/>
          </p:nvPr>
        </p:nvSpPr>
        <p:spPr>
          <a:xfrm>
            <a:off x="6248403" y="2517751"/>
            <a:ext cx="5486400" cy="319217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 name="Google Shape;234;p42"/>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 name="Google Shape;235;p42"/>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36" name="Google Shape;236;p42"/>
          <p:cNvSpPr txBox="1">
            <a:spLocks noGrp="1"/>
          </p:cNvSpPr>
          <p:nvPr>
            <p:ph type="body" idx="3"/>
          </p:nvPr>
        </p:nvSpPr>
        <p:spPr>
          <a:xfrm>
            <a:off x="457200" y="1828800"/>
            <a:ext cx="5486399"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7" name="Google Shape;237;p42"/>
          <p:cNvSpPr txBox="1">
            <a:spLocks noGrp="1"/>
          </p:cNvSpPr>
          <p:nvPr>
            <p:ph type="body" idx="4"/>
          </p:nvPr>
        </p:nvSpPr>
        <p:spPr>
          <a:xfrm>
            <a:off x="6248404" y="1828800"/>
            <a:ext cx="5494112"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238" name="Google Shape;238;p42"/>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239" name="Google Shape;239;p42"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Content Two columns long_lt blue">
  <p:cSld name="Title and Content Two columns long_lt blue">
    <p:bg>
      <p:bgPr>
        <a:solidFill>
          <a:srgbClr val="DDEFF9"/>
        </a:solidFill>
        <a:effectLst/>
      </p:bgPr>
    </p:bg>
    <p:spTree>
      <p:nvGrpSpPr>
        <p:cNvPr id="1" name="Shape 240"/>
        <p:cNvGrpSpPr/>
        <p:nvPr/>
      </p:nvGrpSpPr>
      <p:grpSpPr>
        <a:xfrm>
          <a:off x="0" y="0"/>
          <a:ext cx="0" cy="0"/>
          <a:chOff x="0" y="0"/>
          <a:chExt cx="0" cy="0"/>
        </a:xfrm>
      </p:grpSpPr>
      <p:sp>
        <p:nvSpPr>
          <p:cNvPr id="241" name="Google Shape;241;p43"/>
          <p:cNvSpPr txBox="1">
            <a:spLocks noGrp="1"/>
          </p:cNvSpPr>
          <p:nvPr>
            <p:ph type="title"/>
          </p:nvPr>
        </p:nvSpPr>
        <p:spPr>
          <a:xfrm>
            <a:off x="457200" y="685800"/>
            <a:ext cx="5486399"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43"/>
          <p:cNvSpPr txBox="1">
            <a:spLocks noGrp="1"/>
          </p:cNvSpPr>
          <p:nvPr>
            <p:ph type="body" idx="1"/>
          </p:nvPr>
        </p:nvSpPr>
        <p:spPr>
          <a:xfrm>
            <a:off x="457200" y="1828800"/>
            <a:ext cx="5486399"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3" name="Google Shape;243;p43"/>
          <p:cNvSpPr txBox="1">
            <a:spLocks noGrp="1"/>
          </p:cNvSpPr>
          <p:nvPr>
            <p:ph type="body" idx="2"/>
          </p:nvPr>
        </p:nvSpPr>
        <p:spPr>
          <a:xfrm>
            <a:off x="6248404" y="1828800"/>
            <a:ext cx="5494112"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44" name="Google Shape;244;p43"/>
          <p:cNvSpPr txBox="1">
            <a:spLocks noGrp="1"/>
          </p:cNvSpPr>
          <p:nvPr>
            <p:ph type="body" idx="3"/>
          </p:nvPr>
        </p:nvSpPr>
        <p:spPr>
          <a:xfrm>
            <a:off x="457200" y="2517751"/>
            <a:ext cx="5486398" cy="319217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43"/>
          <p:cNvSpPr txBox="1">
            <a:spLocks noGrp="1"/>
          </p:cNvSpPr>
          <p:nvPr>
            <p:ph type="body" idx="4"/>
          </p:nvPr>
        </p:nvSpPr>
        <p:spPr>
          <a:xfrm>
            <a:off x="6248403" y="2517751"/>
            <a:ext cx="5486400" cy="319217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6" name="Google Shape;246;p43"/>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47" name="Google Shape;247;p43"/>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248" name="Google Shape;248;p43"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Content Three columns">
  <p:cSld name="Title and Content Three columns">
    <p:spTree>
      <p:nvGrpSpPr>
        <p:cNvPr id="1" name="Shape 249"/>
        <p:cNvGrpSpPr/>
        <p:nvPr/>
      </p:nvGrpSpPr>
      <p:grpSpPr>
        <a:xfrm>
          <a:off x="0" y="0"/>
          <a:ext cx="0" cy="0"/>
          <a:chOff x="0" y="0"/>
          <a:chExt cx="0" cy="0"/>
        </a:xfrm>
      </p:grpSpPr>
      <p:sp>
        <p:nvSpPr>
          <p:cNvPr id="250" name="Google Shape;250;p44"/>
          <p:cNvSpPr txBox="1">
            <a:spLocks noGrp="1"/>
          </p:cNvSpPr>
          <p:nvPr>
            <p:ph type="title"/>
          </p:nvPr>
        </p:nvSpPr>
        <p:spPr>
          <a:xfrm>
            <a:off x="457200" y="685800"/>
            <a:ext cx="5486399"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1" name="Google Shape;251;p44"/>
          <p:cNvSpPr txBox="1">
            <a:spLocks noGrp="1"/>
          </p:cNvSpPr>
          <p:nvPr>
            <p:ph type="body" idx="1"/>
          </p:nvPr>
        </p:nvSpPr>
        <p:spPr>
          <a:xfrm>
            <a:off x="457200"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44"/>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53" name="Google Shape;253;p44"/>
          <p:cNvSpPr txBox="1">
            <a:spLocks noGrp="1"/>
          </p:cNvSpPr>
          <p:nvPr>
            <p:ph type="body" idx="2"/>
          </p:nvPr>
        </p:nvSpPr>
        <p:spPr>
          <a:xfrm>
            <a:off x="457200"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254" name="Google Shape;254;p44"/>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255" name="Google Shape;255;p44"/>
          <p:cNvSpPr txBox="1">
            <a:spLocks noGrp="1"/>
          </p:cNvSpPr>
          <p:nvPr>
            <p:ph type="body" idx="3"/>
          </p:nvPr>
        </p:nvSpPr>
        <p:spPr>
          <a:xfrm>
            <a:off x="4269036"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6" name="Google Shape;256;p44"/>
          <p:cNvSpPr txBox="1">
            <a:spLocks noGrp="1"/>
          </p:cNvSpPr>
          <p:nvPr>
            <p:ph type="body" idx="4"/>
          </p:nvPr>
        </p:nvSpPr>
        <p:spPr>
          <a:xfrm>
            <a:off x="4269036"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7" name="Google Shape;257;p44"/>
          <p:cNvSpPr txBox="1">
            <a:spLocks noGrp="1"/>
          </p:cNvSpPr>
          <p:nvPr>
            <p:ph type="body" idx="5"/>
          </p:nvPr>
        </p:nvSpPr>
        <p:spPr>
          <a:xfrm>
            <a:off x="8069856"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8" name="Google Shape;258;p44"/>
          <p:cNvSpPr txBox="1">
            <a:spLocks noGrp="1"/>
          </p:cNvSpPr>
          <p:nvPr>
            <p:ph type="body" idx="6"/>
          </p:nvPr>
        </p:nvSpPr>
        <p:spPr>
          <a:xfrm>
            <a:off x="8069856"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259" name="Google Shape;259;p44"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Three columns_lt blue">
  <p:cSld name="Title and Content Three columns_lt blue">
    <p:bg>
      <p:bgPr>
        <a:solidFill>
          <a:srgbClr val="DDEFF9"/>
        </a:solidFill>
        <a:effectLst/>
      </p:bgPr>
    </p:bg>
    <p:spTree>
      <p:nvGrpSpPr>
        <p:cNvPr id="1" name="Shape 260"/>
        <p:cNvGrpSpPr/>
        <p:nvPr/>
      </p:nvGrpSpPr>
      <p:grpSpPr>
        <a:xfrm>
          <a:off x="0" y="0"/>
          <a:ext cx="0" cy="0"/>
          <a:chOff x="0" y="0"/>
          <a:chExt cx="0" cy="0"/>
        </a:xfrm>
      </p:grpSpPr>
      <p:sp>
        <p:nvSpPr>
          <p:cNvPr id="261" name="Google Shape;261;p45"/>
          <p:cNvSpPr txBox="1">
            <a:spLocks noGrp="1"/>
          </p:cNvSpPr>
          <p:nvPr>
            <p:ph type="title"/>
          </p:nvPr>
        </p:nvSpPr>
        <p:spPr>
          <a:xfrm>
            <a:off x="457200" y="685800"/>
            <a:ext cx="5486399"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3200"/>
              <a:buFont typeface="Calibri"/>
              <a:buNone/>
              <a:defRPr>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2" name="Google Shape;262;p45"/>
          <p:cNvSpPr txBox="1">
            <a:spLocks noGrp="1"/>
          </p:cNvSpPr>
          <p:nvPr>
            <p:ph type="body" idx="1"/>
          </p:nvPr>
        </p:nvSpPr>
        <p:spPr>
          <a:xfrm>
            <a:off x="457200"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3" name="Google Shape;263;p45"/>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64" name="Google Shape;264;p45"/>
          <p:cNvSpPr txBox="1">
            <a:spLocks noGrp="1"/>
          </p:cNvSpPr>
          <p:nvPr>
            <p:ph type="body" idx="2"/>
          </p:nvPr>
        </p:nvSpPr>
        <p:spPr>
          <a:xfrm>
            <a:off x="457200"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265" name="Google Shape;265;p45"/>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sp>
        <p:nvSpPr>
          <p:cNvPr id="266" name="Google Shape;266;p45"/>
          <p:cNvSpPr txBox="1">
            <a:spLocks noGrp="1"/>
          </p:cNvSpPr>
          <p:nvPr>
            <p:ph type="body" idx="3"/>
          </p:nvPr>
        </p:nvSpPr>
        <p:spPr>
          <a:xfrm>
            <a:off x="4269036"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7" name="Google Shape;267;p45"/>
          <p:cNvSpPr txBox="1">
            <a:spLocks noGrp="1"/>
          </p:cNvSpPr>
          <p:nvPr>
            <p:ph type="body" idx="4"/>
          </p:nvPr>
        </p:nvSpPr>
        <p:spPr>
          <a:xfrm>
            <a:off x="4269036"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68" name="Google Shape;268;p45"/>
          <p:cNvSpPr txBox="1">
            <a:spLocks noGrp="1"/>
          </p:cNvSpPr>
          <p:nvPr>
            <p:ph type="body" idx="5"/>
          </p:nvPr>
        </p:nvSpPr>
        <p:spPr>
          <a:xfrm>
            <a:off x="8069856" y="2517750"/>
            <a:ext cx="3657598" cy="3194099"/>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000"/>
              </a:spcBef>
              <a:spcAft>
                <a:spcPts val="0"/>
              </a:spcAft>
              <a:buClr>
                <a:schemeClr val="dk1"/>
              </a:buClr>
              <a:buSzPts val="1800"/>
              <a:buChar char="•"/>
              <a:defRPr/>
            </a:lvl1pPr>
            <a:lvl2pPr marL="914400" lvl="1" indent="-342900" algn="l">
              <a:lnSpc>
                <a:spcPct val="100000"/>
              </a:lnSpc>
              <a:spcBef>
                <a:spcPts val="500"/>
              </a:spcBef>
              <a:spcAft>
                <a:spcPts val="0"/>
              </a:spcAft>
              <a:buClr>
                <a:schemeClr val="dk1"/>
              </a:buClr>
              <a:buSzPts val="1800"/>
              <a:buChar char="•"/>
              <a:defRPr/>
            </a:lvl2pPr>
            <a:lvl3pPr marL="1371600" lvl="2" indent="-342900" algn="l">
              <a:lnSpc>
                <a:spcPct val="100000"/>
              </a:lnSpc>
              <a:spcBef>
                <a:spcPts val="500"/>
              </a:spcBef>
              <a:spcAft>
                <a:spcPts val="0"/>
              </a:spcAft>
              <a:buClr>
                <a:schemeClr val="dk1"/>
              </a:buClr>
              <a:buSzPts val="1800"/>
              <a:buChar char="•"/>
              <a:defRPr/>
            </a:lvl3pPr>
            <a:lvl4pPr marL="1828800" lvl="3" indent="-342900" algn="l">
              <a:lnSpc>
                <a:spcPct val="100000"/>
              </a:lnSpc>
              <a:spcBef>
                <a:spcPts val="500"/>
              </a:spcBef>
              <a:spcAft>
                <a:spcPts val="0"/>
              </a:spcAft>
              <a:buClr>
                <a:schemeClr val="dk1"/>
              </a:buClr>
              <a:buSzPts val="1800"/>
              <a:buChar char="•"/>
              <a:defRPr/>
            </a:lvl4pPr>
            <a:lvl5pPr marL="2286000" lvl="4" indent="-342900" algn="l">
              <a:lnSpc>
                <a:spcPct val="10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69" name="Google Shape;269;p45"/>
          <p:cNvSpPr txBox="1">
            <a:spLocks noGrp="1"/>
          </p:cNvSpPr>
          <p:nvPr>
            <p:ph type="body" idx="6"/>
          </p:nvPr>
        </p:nvSpPr>
        <p:spPr>
          <a:xfrm>
            <a:off x="8069856" y="1828800"/>
            <a:ext cx="3657600" cy="550839"/>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rgbClr val="00205C"/>
              </a:buClr>
              <a:buSzPts val="1800"/>
              <a:buNone/>
              <a:defRPr sz="1800" b="1">
                <a:solidFill>
                  <a:srgbClr val="00205C"/>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270" name="Google Shape;270;p45"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omparison_ Two">
  <p:cSld name="Comparison_ Two">
    <p:bg>
      <p:bgPr>
        <a:solidFill>
          <a:srgbClr val="00205C"/>
        </a:solidFill>
        <a:effectLst/>
      </p:bgPr>
    </p:bg>
    <p:spTree>
      <p:nvGrpSpPr>
        <p:cNvPr id="1" name="Shape 271"/>
        <p:cNvGrpSpPr/>
        <p:nvPr/>
      </p:nvGrpSpPr>
      <p:grpSpPr>
        <a:xfrm>
          <a:off x="0" y="0"/>
          <a:ext cx="0" cy="0"/>
          <a:chOff x="0" y="0"/>
          <a:chExt cx="0" cy="0"/>
        </a:xfrm>
      </p:grpSpPr>
      <p:sp>
        <p:nvSpPr>
          <p:cNvPr id="272" name="Google Shape;272;p46"/>
          <p:cNvSpPr txBox="1">
            <a:spLocks noGrp="1"/>
          </p:cNvSpPr>
          <p:nvPr>
            <p:ph type="title"/>
          </p:nvPr>
        </p:nvSpPr>
        <p:spPr>
          <a:xfrm>
            <a:off x="457200" y="685800"/>
            <a:ext cx="5486399" cy="10048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2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3" name="Google Shape;273;p46"/>
          <p:cNvSpPr txBox="1">
            <a:spLocks noGrp="1"/>
          </p:cNvSpPr>
          <p:nvPr>
            <p:ph type="body" idx="1"/>
          </p:nvPr>
        </p:nvSpPr>
        <p:spPr>
          <a:xfrm>
            <a:off x="457199" y="4071396"/>
            <a:ext cx="5486400" cy="1689318"/>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46"/>
          <p:cNvSpPr txBox="1">
            <a:spLocks noGrp="1"/>
          </p:cNvSpPr>
          <p:nvPr>
            <p:ph type="body" idx="2"/>
          </p:nvPr>
        </p:nvSpPr>
        <p:spPr>
          <a:xfrm>
            <a:off x="6245352" y="4050792"/>
            <a:ext cx="5486400" cy="1705885"/>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5" name="Google Shape;275;p46"/>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76" name="Google Shape;276;p46"/>
          <p:cNvSpPr txBox="1">
            <a:spLocks noGrp="1"/>
          </p:cNvSpPr>
          <p:nvPr>
            <p:ph type="body" idx="3"/>
          </p:nvPr>
        </p:nvSpPr>
        <p:spPr>
          <a:xfrm>
            <a:off x="457200" y="2998280"/>
            <a:ext cx="5486399" cy="823912"/>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000"/>
              </a:spcBef>
              <a:spcAft>
                <a:spcPts val="0"/>
              </a:spcAft>
              <a:buClr>
                <a:srgbClr val="009ADE"/>
              </a:buClr>
              <a:buSzPts val="1800"/>
              <a:buNone/>
              <a:defRPr sz="1800" b="1">
                <a:solidFill>
                  <a:srgbClr val="009ADE"/>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77" name="Google Shape;277;p46"/>
          <p:cNvSpPr txBox="1">
            <a:spLocks noGrp="1"/>
          </p:cNvSpPr>
          <p:nvPr>
            <p:ph type="body" idx="4"/>
          </p:nvPr>
        </p:nvSpPr>
        <p:spPr>
          <a:xfrm>
            <a:off x="6248404" y="2998280"/>
            <a:ext cx="5494112" cy="823912"/>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000"/>
              </a:spcBef>
              <a:spcAft>
                <a:spcPts val="0"/>
              </a:spcAft>
              <a:buClr>
                <a:srgbClr val="009ADE"/>
              </a:buClr>
              <a:buSzPts val="1800"/>
              <a:buNone/>
              <a:defRPr sz="1800" b="1">
                <a:solidFill>
                  <a:srgbClr val="009ADE"/>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cxnSp>
        <p:nvCxnSpPr>
          <p:cNvPr id="278" name="Google Shape;278;p46"/>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279" name="Google Shape;279;p46"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Comparison_ Three">
  <p:cSld name="Comparison_ Three">
    <p:bg>
      <p:bgPr>
        <a:solidFill>
          <a:srgbClr val="00205C"/>
        </a:solidFill>
        <a:effectLst/>
      </p:bgPr>
    </p:bg>
    <p:spTree>
      <p:nvGrpSpPr>
        <p:cNvPr id="1" name="Shape 280"/>
        <p:cNvGrpSpPr/>
        <p:nvPr/>
      </p:nvGrpSpPr>
      <p:grpSpPr>
        <a:xfrm>
          <a:off x="0" y="0"/>
          <a:ext cx="0" cy="0"/>
          <a:chOff x="0" y="0"/>
          <a:chExt cx="0" cy="0"/>
        </a:xfrm>
      </p:grpSpPr>
      <p:sp>
        <p:nvSpPr>
          <p:cNvPr id="281" name="Google Shape;281;p47"/>
          <p:cNvSpPr txBox="1">
            <a:spLocks noGrp="1"/>
          </p:cNvSpPr>
          <p:nvPr>
            <p:ph type="title"/>
          </p:nvPr>
        </p:nvSpPr>
        <p:spPr>
          <a:xfrm>
            <a:off x="457200" y="457200"/>
            <a:ext cx="5638800" cy="1134533"/>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3200"/>
              <a:buFont typeface="Calibri"/>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2" name="Google Shape;282;p47"/>
          <p:cNvSpPr txBox="1">
            <a:spLocks noGrp="1"/>
          </p:cNvSpPr>
          <p:nvPr>
            <p:ph type="body" idx="1"/>
          </p:nvPr>
        </p:nvSpPr>
        <p:spPr>
          <a:xfrm>
            <a:off x="457201" y="4051583"/>
            <a:ext cx="3657600" cy="1660555"/>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3" name="Google Shape;283;p47"/>
          <p:cNvSpPr txBox="1">
            <a:spLocks noGrp="1"/>
          </p:cNvSpPr>
          <p:nvPr>
            <p:ph type="body" idx="2"/>
          </p:nvPr>
        </p:nvSpPr>
        <p:spPr>
          <a:xfrm>
            <a:off x="4276222" y="4051583"/>
            <a:ext cx="3648578" cy="1660555"/>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4" name="Google Shape;284;p4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85" name="Google Shape;285;p47"/>
          <p:cNvSpPr txBox="1">
            <a:spLocks noGrp="1"/>
          </p:cNvSpPr>
          <p:nvPr>
            <p:ph type="body" idx="3"/>
          </p:nvPr>
        </p:nvSpPr>
        <p:spPr>
          <a:xfrm>
            <a:off x="8061767" y="4051583"/>
            <a:ext cx="3648578" cy="1660555"/>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47"/>
          <p:cNvSpPr txBox="1">
            <a:spLocks noGrp="1"/>
          </p:cNvSpPr>
          <p:nvPr>
            <p:ph type="body" idx="4"/>
          </p:nvPr>
        </p:nvSpPr>
        <p:spPr>
          <a:xfrm>
            <a:off x="4267200" y="3388291"/>
            <a:ext cx="3657600" cy="527289"/>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000"/>
              </a:spcBef>
              <a:spcAft>
                <a:spcPts val="0"/>
              </a:spcAft>
              <a:buClr>
                <a:srgbClr val="009ADE"/>
              </a:buClr>
              <a:buSzPts val="1800"/>
              <a:buNone/>
              <a:defRPr sz="1800" b="1">
                <a:solidFill>
                  <a:srgbClr val="009ADE"/>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7" name="Google Shape;287;p47"/>
          <p:cNvSpPr txBox="1">
            <a:spLocks noGrp="1"/>
          </p:cNvSpPr>
          <p:nvPr>
            <p:ph type="body" idx="5"/>
          </p:nvPr>
        </p:nvSpPr>
        <p:spPr>
          <a:xfrm>
            <a:off x="457200" y="3408116"/>
            <a:ext cx="3657600" cy="527289"/>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000"/>
              </a:spcBef>
              <a:spcAft>
                <a:spcPts val="0"/>
              </a:spcAft>
              <a:buClr>
                <a:srgbClr val="009ADE"/>
              </a:buClr>
              <a:buSzPts val="1800"/>
              <a:buNone/>
              <a:defRPr sz="1800" b="1">
                <a:solidFill>
                  <a:srgbClr val="009ADE"/>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88" name="Google Shape;288;p47"/>
          <p:cNvSpPr txBox="1">
            <a:spLocks noGrp="1"/>
          </p:cNvSpPr>
          <p:nvPr>
            <p:ph type="body" idx="6"/>
          </p:nvPr>
        </p:nvSpPr>
        <p:spPr>
          <a:xfrm>
            <a:off x="8077200" y="3408116"/>
            <a:ext cx="3657600" cy="527289"/>
          </a:xfrm>
          <a:prstGeom prst="rect">
            <a:avLst/>
          </a:prstGeom>
          <a:noFill/>
          <a:ln>
            <a:noFill/>
          </a:ln>
        </p:spPr>
        <p:txBody>
          <a:bodyPr spcFirstLastPara="1" wrap="square" lIns="0" tIns="0" rIns="0" bIns="0" anchor="b" anchorCtr="0">
            <a:normAutofit/>
          </a:bodyPr>
          <a:lstStyle>
            <a:lvl1pPr marL="457200" lvl="0" indent="-228600" algn="l">
              <a:lnSpc>
                <a:spcPct val="100000"/>
              </a:lnSpc>
              <a:spcBef>
                <a:spcPts val="1000"/>
              </a:spcBef>
              <a:spcAft>
                <a:spcPts val="0"/>
              </a:spcAft>
              <a:buClr>
                <a:srgbClr val="009ADE"/>
              </a:buClr>
              <a:buSzPts val="1800"/>
              <a:buNone/>
              <a:defRPr sz="1800" b="1">
                <a:solidFill>
                  <a:srgbClr val="009ADE"/>
                </a:solidFill>
              </a:defRPr>
            </a:lvl1pPr>
            <a:lvl2pPr marL="914400" lvl="1" indent="-228600" algn="l">
              <a:lnSpc>
                <a:spcPct val="100000"/>
              </a:lnSpc>
              <a:spcBef>
                <a:spcPts val="500"/>
              </a:spcBef>
              <a:spcAft>
                <a:spcPts val="0"/>
              </a:spcAft>
              <a:buClr>
                <a:schemeClr val="dk1"/>
              </a:buClr>
              <a:buSzPts val="2000"/>
              <a:buNone/>
              <a:defRPr sz="2000" b="1"/>
            </a:lvl2pPr>
            <a:lvl3pPr marL="1371600" lvl="2" indent="-228600" algn="l">
              <a:lnSpc>
                <a:spcPct val="100000"/>
              </a:lnSpc>
              <a:spcBef>
                <a:spcPts val="500"/>
              </a:spcBef>
              <a:spcAft>
                <a:spcPts val="0"/>
              </a:spcAft>
              <a:buClr>
                <a:schemeClr val="dk1"/>
              </a:buClr>
              <a:buSzPts val="1800"/>
              <a:buNone/>
              <a:defRPr sz="1800" b="1"/>
            </a:lvl3pPr>
            <a:lvl4pPr marL="1828800" lvl="3" indent="-228600" algn="l">
              <a:lnSpc>
                <a:spcPct val="100000"/>
              </a:lnSpc>
              <a:spcBef>
                <a:spcPts val="500"/>
              </a:spcBef>
              <a:spcAft>
                <a:spcPts val="0"/>
              </a:spcAft>
              <a:buClr>
                <a:schemeClr val="dk1"/>
              </a:buClr>
              <a:buSzPts val="1600"/>
              <a:buNone/>
              <a:defRPr sz="1600" b="1"/>
            </a:lvl4pPr>
            <a:lvl5pPr marL="2286000" lvl="4" indent="-228600" algn="l">
              <a:lnSpc>
                <a:spcPct val="10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pic>
        <p:nvPicPr>
          <p:cNvPr id="289" name="Google Shape;289;p47"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ontent with graphic" type="objTx">
  <p:cSld name="OBJECT_WITH_CAPTION_TEXT">
    <p:spTree>
      <p:nvGrpSpPr>
        <p:cNvPr id="1" name="Shape 290"/>
        <p:cNvGrpSpPr/>
        <p:nvPr/>
      </p:nvGrpSpPr>
      <p:grpSpPr>
        <a:xfrm>
          <a:off x="0" y="0"/>
          <a:ext cx="0" cy="0"/>
          <a:chOff x="0" y="0"/>
          <a:chExt cx="0" cy="0"/>
        </a:xfrm>
      </p:grpSpPr>
      <p:sp>
        <p:nvSpPr>
          <p:cNvPr id="291" name="Google Shape;291;p48"/>
          <p:cNvSpPr/>
          <p:nvPr/>
        </p:nvSpPr>
        <p:spPr>
          <a:xfrm>
            <a:off x="4259484" y="0"/>
            <a:ext cx="7932516" cy="6858000"/>
          </a:xfrm>
          <a:prstGeom prst="rect">
            <a:avLst/>
          </a:prstGeom>
          <a:solidFill>
            <a:srgbClr val="DDEFF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48"/>
          <p:cNvSpPr txBox="1">
            <a:spLocks noGrp="1"/>
          </p:cNvSpPr>
          <p:nvPr>
            <p:ph type="title"/>
          </p:nvPr>
        </p:nvSpPr>
        <p:spPr>
          <a:xfrm>
            <a:off x="460435" y="685800"/>
            <a:ext cx="3335388" cy="839788"/>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2400"/>
              <a:buFont typeface="Calibri"/>
              <a:buNone/>
              <a:defRPr sz="24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3" name="Google Shape;293;p48"/>
          <p:cNvSpPr txBox="1">
            <a:spLocks noGrp="1"/>
          </p:cNvSpPr>
          <p:nvPr>
            <p:ph type="body" idx="1"/>
          </p:nvPr>
        </p:nvSpPr>
        <p:spPr>
          <a:xfrm>
            <a:off x="5183188" y="987425"/>
            <a:ext cx="6172200" cy="4873625"/>
          </a:xfrm>
          <a:prstGeom prst="rect">
            <a:avLst/>
          </a:prstGeom>
          <a:noFill/>
          <a:ln>
            <a:noFill/>
          </a:ln>
        </p:spPr>
        <p:txBody>
          <a:bodyPr spcFirstLastPara="1" wrap="square" lIns="0" tIns="0" rIns="0" bIns="0" anchor="t" anchorCtr="0">
            <a:normAutofit/>
          </a:bodyPr>
          <a:lstStyle>
            <a:lvl1pPr marL="457200" lvl="0" indent="-431800" algn="l">
              <a:lnSpc>
                <a:spcPct val="100000"/>
              </a:lnSpc>
              <a:spcBef>
                <a:spcPts val="1000"/>
              </a:spcBef>
              <a:spcAft>
                <a:spcPts val="0"/>
              </a:spcAft>
              <a:buClr>
                <a:schemeClr val="dk1"/>
              </a:buClr>
              <a:buSzPts val="3200"/>
              <a:buChar char="•"/>
              <a:defRPr sz="3200"/>
            </a:lvl1pPr>
            <a:lvl2pPr marL="914400" lvl="1" indent="-406400" algn="l">
              <a:lnSpc>
                <a:spcPct val="100000"/>
              </a:lnSpc>
              <a:spcBef>
                <a:spcPts val="500"/>
              </a:spcBef>
              <a:spcAft>
                <a:spcPts val="0"/>
              </a:spcAft>
              <a:buClr>
                <a:schemeClr val="dk1"/>
              </a:buClr>
              <a:buSzPts val="2800"/>
              <a:buChar char="•"/>
              <a:defRPr sz="2800"/>
            </a:lvl2pPr>
            <a:lvl3pPr marL="1371600" lvl="2" indent="-381000" algn="l">
              <a:lnSpc>
                <a:spcPct val="100000"/>
              </a:lnSpc>
              <a:spcBef>
                <a:spcPts val="500"/>
              </a:spcBef>
              <a:spcAft>
                <a:spcPts val="0"/>
              </a:spcAft>
              <a:buClr>
                <a:schemeClr val="dk1"/>
              </a:buClr>
              <a:buSzPts val="2400"/>
              <a:buChar char="•"/>
              <a:defRPr sz="2400"/>
            </a:lvl3pPr>
            <a:lvl4pPr marL="1828800" lvl="3" indent="-355600" algn="l">
              <a:lnSpc>
                <a:spcPct val="100000"/>
              </a:lnSpc>
              <a:spcBef>
                <a:spcPts val="500"/>
              </a:spcBef>
              <a:spcAft>
                <a:spcPts val="0"/>
              </a:spcAft>
              <a:buClr>
                <a:schemeClr val="dk1"/>
              </a:buClr>
              <a:buSzPts val="2000"/>
              <a:buChar char="•"/>
              <a:defRPr sz="2000"/>
            </a:lvl4pPr>
            <a:lvl5pPr marL="2286000" lvl="4" indent="-355600" algn="l">
              <a:lnSpc>
                <a:spcPct val="10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94" name="Google Shape;294;p48"/>
          <p:cNvSpPr txBox="1">
            <a:spLocks noGrp="1"/>
          </p:cNvSpPr>
          <p:nvPr>
            <p:ph type="body" idx="2"/>
          </p:nvPr>
        </p:nvSpPr>
        <p:spPr>
          <a:xfrm>
            <a:off x="457200" y="1828801"/>
            <a:ext cx="3335388" cy="3952232"/>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400"/>
              <a:buFont typeface="Calibri"/>
              <a:buNone/>
              <a:defRPr sz="1400"/>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95" name="Google Shape;295;p48"/>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296" name="Google Shape;296;p48"/>
          <p:cNvCxnSpPr/>
          <p:nvPr/>
        </p:nvCxnSpPr>
        <p:spPr>
          <a:xfrm>
            <a:off x="457200" y="457200"/>
            <a:ext cx="3338623" cy="0"/>
          </a:xfrm>
          <a:prstGeom prst="straightConnector1">
            <a:avLst/>
          </a:prstGeom>
          <a:noFill/>
          <a:ln w="19050" cap="flat" cmpd="sng">
            <a:solidFill>
              <a:srgbClr val="00205C"/>
            </a:solidFill>
            <a:prstDash val="solid"/>
            <a:miter lim="800000"/>
            <a:headEnd type="none" w="sm" len="sm"/>
            <a:tailEnd type="none" w="sm" len="sm"/>
          </a:ln>
        </p:spPr>
      </p:cxnSp>
      <p:pic>
        <p:nvPicPr>
          <p:cNvPr id="297" name="Google Shape;297;p48"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98"/>
        <p:cNvGrpSpPr/>
        <p:nvPr/>
      </p:nvGrpSpPr>
      <p:grpSpPr>
        <a:xfrm>
          <a:off x="0" y="0"/>
          <a:ext cx="0" cy="0"/>
          <a:chOff x="0" y="0"/>
          <a:chExt cx="0" cy="0"/>
        </a:xfrm>
      </p:grpSpPr>
      <p:sp>
        <p:nvSpPr>
          <p:cNvPr id="299" name="Google Shape;299;p49"/>
          <p:cNvSpPr txBox="1">
            <a:spLocks noGrp="1"/>
          </p:cNvSpPr>
          <p:nvPr>
            <p:ph type="title"/>
          </p:nvPr>
        </p:nvSpPr>
        <p:spPr>
          <a:xfrm>
            <a:off x="457200" y="685800"/>
            <a:ext cx="3337560" cy="85715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2400"/>
              <a:buFont typeface="Calibri"/>
              <a:buNone/>
              <a:defRPr sz="24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0" name="Google Shape;300;p49"/>
          <p:cNvSpPr>
            <a:spLocks noGrp="1"/>
          </p:cNvSpPr>
          <p:nvPr>
            <p:ph type="pic" idx="2"/>
          </p:nvPr>
        </p:nvSpPr>
        <p:spPr>
          <a:xfrm>
            <a:off x="4267200" y="0"/>
            <a:ext cx="7924800" cy="6858000"/>
          </a:xfrm>
          <a:prstGeom prst="rect">
            <a:avLst/>
          </a:prstGeom>
          <a:noFill/>
          <a:ln>
            <a:noFill/>
          </a:ln>
        </p:spPr>
      </p:sp>
      <p:sp>
        <p:nvSpPr>
          <p:cNvPr id="301" name="Google Shape;301;p49"/>
          <p:cNvSpPr txBox="1">
            <a:spLocks noGrp="1"/>
          </p:cNvSpPr>
          <p:nvPr>
            <p:ph type="body" idx="1"/>
          </p:nvPr>
        </p:nvSpPr>
        <p:spPr>
          <a:xfrm>
            <a:off x="457200" y="1828800"/>
            <a:ext cx="3337560" cy="3881120"/>
          </a:xfrm>
          <a:prstGeom prst="rect">
            <a:avLst/>
          </a:prstGeom>
          <a:noFill/>
          <a:ln>
            <a:noFill/>
          </a:ln>
        </p:spPr>
        <p:txBody>
          <a:bodyPr spcFirstLastPara="1" wrap="square" lIns="0" tIns="0" rIns="0" bIns="0" anchor="t" anchorCtr="0">
            <a:normAutofit/>
          </a:bodyPr>
          <a:lstStyle>
            <a:lvl1pPr marL="457200" lvl="0" indent="-330200" algn="l">
              <a:lnSpc>
                <a:spcPct val="100000"/>
              </a:lnSpc>
              <a:spcBef>
                <a:spcPts val="1600"/>
              </a:spcBef>
              <a:spcAft>
                <a:spcPts val="0"/>
              </a:spcAft>
              <a:buClr>
                <a:schemeClr val="dk1"/>
              </a:buClr>
              <a:buSzPts val="1600"/>
              <a:buFont typeface="Arial"/>
              <a:buChar char="•"/>
              <a:defRPr sz="1600">
                <a:solidFill>
                  <a:schemeClr val="dk1"/>
                </a:solidFill>
              </a:defRPr>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2" name="Google Shape;302;p49"/>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303" name="Google Shape;303;p49"/>
          <p:cNvCxnSpPr/>
          <p:nvPr/>
        </p:nvCxnSpPr>
        <p:spPr>
          <a:xfrm>
            <a:off x="457200" y="457200"/>
            <a:ext cx="3337560" cy="0"/>
          </a:xfrm>
          <a:prstGeom prst="straightConnector1">
            <a:avLst/>
          </a:prstGeom>
          <a:noFill/>
          <a:ln w="19050" cap="flat" cmpd="sng">
            <a:solidFill>
              <a:srgbClr val="00205C"/>
            </a:solidFill>
            <a:prstDash val="solid"/>
            <a:miter lim="800000"/>
            <a:headEnd type="none" w="sm" len="sm"/>
            <a:tailEnd type="none" w="sm" len="sm"/>
          </a:ln>
        </p:spPr>
      </p:cxnSp>
      <p:pic>
        <p:nvPicPr>
          <p:cNvPr id="304" name="Google Shape;304;p49"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Picture with Caption">
  <p:cSld name="1_Picture with Caption">
    <p:bg>
      <p:bgPr>
        <a:solidFill>
          <a:srgbClr val="DDEFF9"/>
        </a:solidFill>
        <a:effectLst/>
      </p:bgPr>
    </p:bg>
    <p:spTree>
      <p:nvGrpSpPr>
        <p:cNvPr id="1" name="Shape 305"/>
        <p:cNvGrpSpPr/>
        <p:nvPr/>
      </p:nvGrpSpPr>
      <p:grpSpPr>
        <a:xfrm>
          <a:off x="0" y="0"/>
          <a:ext cx="0" cy="0"/>
          <a:chOff x="0" y="0"/>
          <a:chExt cx="0" cy="0"/>
        </a:xfrm>
      </p:grpSpPr>
      <p:sp>
        <p:nvSpPr>
          <p:cNvPr id="306" name="Google Shape;306;p50"/>
          <p:cNvSpPr txBox="1">
            <a:spLocks noGrp="1"/>
          </p:cNvSpPr>
          <p:nvPr>
            <p:ph type="title"/>
          </p:nvPr>
        </p:nvSpPr>
        <p:spPr>
          <a:xfrm>
            <a:off x="457200" y="685800"/>
            <a:ext cx="3337560" cy="85715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2400"/>
              <a:buFont typeface="Calibri"/>
              <a:buNone/>
              <a:defRPr sz="24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7" name="Google Shape;307;p50"/>
          <p:cNvSpPr txBox="1">
            <a:spLocks noGrp="1"/>
          </p:cNvSpPr>
          <p:nvPr>
            <p:ph type="body" idx="1"/>
          </p:nvPr>
        </p:nvSpPr>
        <p:spPr>
          <a:xfrm>
            <a:off x="457200" y="1828800"/>
            <a:ext cx="3337560" cy="38811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1000"/>
              </a:spcBef>
              <a:spcAft>
                <a:spcPts val="0"/>
              </a:spcAft>
              <a:buClr>
                <a:schemeClr val="dk1"/>
              </a:buClr>
              <a:buSzPts val="1400"/>
              <a:buNone/>
              <a:defRPr sz="1400">
                <a:solidFill>
                  <a:schemeClr val="dk1"/>
                </a:solidFill>
              </a:defRPr>
            </a:lvl1pPr>
            <a:lvl2pPr marL="914400" lvl="1" indent="-228600" algn="l">
              <a:lnSpc>
                <a:spcPct val="100000"/>
              </a:lnSpc>
              <a:spcBef>
                <a:spcPts val="500"/>
              </a:spcBef>
              <a:spcAft>
                <a:spcPts val="0"/>
              </a:spcAft>
              <a:buClr>
                <a:schemeClr val="dk1"/>
              </a:buClr>
              <a:buSzPts val="1400"/>
              <a:buNone/>
              <a:defRPr sz="1400"/>
            </a:lvl2pPr>
            <a:lvl3pPr marL="1371600" lvl="2" indent="-228600" algn="l">
              <a:lnSpc>
                <a:spcPct val="100000"/>
              </a:lnSpc>
              <a:spcBef>
                <a:spcPts val="500"/>
              </a:spcBef>
              <a:spcAft>
                <a:spcPts val="0"/>
              </a:spcAft>
              <a:buClr>
                <a:schemeClr val="dk1"/>
              </a:buClr>
              <a:buSzPts val="1200"/>
              <a:buNone/>
              <a:defRPr sz="1200"/>
            </a:lvl3pPr>
            <a:lvl4pPr marL="1828800" lvl="3" indent="-228600" algn="l">
              <a:lnSpc>
                <a:spcPct val="100000"/>
              </a:lnSpc>
              <a:spcBef>
                <a:spcPts val="500"/>
              </a:spcBef>
              <a:spcAft>
                <a:spcPts val="0"/>
              </a:spcAft>
              <a:buClr>
                <a:schemeClr val="dk1"/>
              </a:buClr>
              <a:buSzPts val="1000"/>
              <a:buNone/>
              <a:defRPr sz="1000"/>
            </a:lvl4pPr>
            <a:lvl5pPr marL="2286000" lvl="4" indent="-228600" algn="l">
              <a:lnSpc>
                <a:spcPct val="10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08" name="Google Shape;308;p50"/>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309" name="Google Shape;309;p50"/>
          <p:cNvCxnSpPr/>
          <p:nvPr/>
        </p:nvCxnSpPr>
        <p:spPr>
          <a:xfrm>
            <a:off x="457200" y="457200"/>
            <a:ext cx="3337560" cy="0"/>
          </a:xfrm>
          <a:prstGeom prst="straightConnector1">
            <a:avLst/>
          </a:prstGeom>
          <a:noFill/>
          <a:ln w="19050" cap="flat" cmpd="sng">
            <a:solidFill>
              <a:srgbClr val="00205C"/>
            </a:solidFill>
            <a:prstDash val="solid"/>
            <a:miter lim="800000"/>
            <a:headEnd type="none" w="sm" len="sm"/>
            <a:tailEnd type="none" w="sm" len="sm"/>
          </a:ln>
        </p:spPr>
      </p:cxnSp>
      <p:pic>
        <p:nvPicPr>
          <p:cNvPr id="310" name="Google Shape;310;p50"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_navy with pattern background">
  <p:cSld name="Title Slide_navy with pattern background">
    <p:bg>
      <p:bgPr>
        <a:solidFill>
          <a:srgbClr val="00205C"/>
        </a:solidFill>
        <a:effectLst/>
      </p:bgPr>
    </p:bg>
    <p:spTree>
      <p:nvGrpSpPr>
        <p:cNvPr id="1" name="Shape 41"/>
        <p:cNvGrpSpPr/>
        <p:nvPr/>
      </p:nvGrpSpPr>
      <p:grpSpPr>
        <a:xfrm>
          <a:off x="0" y="0"/>
          <a:ext cx="0" cy="0"/>
          <a:chOff x="0" y="0"/>
          <a:chExt cx="0" cy="0"/>
        </a:xfrm>
      </p:grpSpPr>
      <p:pic>
        <p:nvPicPr>
          <p:cNvPr id="42" name="Google Shape;42;p15"/>
          <p:cNvPicPr preferRelativeResize="0"/>
          <p:nvPr/>
        </p:nvPicPr>
        <p:blipFill rotWithShape="1">
          <a:blip r:embed="rId2">
            <a:alphaModFix amt="52000"/>
          </a:blip>
          <a:srcRect/>
          <a:stretch/>
        </p:blipFill>
        <p:spPr>
          <a:xfrm>
            <a:off x="0" y="63736"/>
            <a:ext cx="12192000" cy="6730528"/>
          </a:xfrm>
          <a:prstGeom prst="rect">
            <a:avLst/>
          </a:prstGeom>
          <a:solidFill>
            <a:srgbClr val="00208A">
              <a:alpha val="0"/>
            </a:srgbClr>
          </a:solidFill>
          <a:ln>
            <a:noFill/>
          </a:ln>
        </p:spPr>
      </p:pic>
      <p:sp>
        <p:nvSpPr>
          <p:cNvPr id="43" name="Google Shape;43;p15"/>
          <p:cNvSpPr txBox="1">
            <a:spLocks noGrp="1"/>
          </p:cNvSpPr>
          <p:nvPr>
            <p:ph type="ctrTitle"/>
          </p:nvPr>
        </p:nvSpPr>
        <p:spPr>
          <a:xfrm>
            <a:off x="457200" y="685419"/>
            <a:ext cx="5638800" cy="2387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15"/>
          <p:cNvSpPr txBox="1">
            <a:spLocks noGrp="1"/>
          </p:cNvSpPr>
          <p:nvPr>
            <p:ph type="subTitle" idx="1"/>
          </p:nvPr>
        </p:nvSpPr>
        <p:spPr>
          <a:xfrm>
            <a:off x="457200" y="3200400"/>
            <a:ext cx="5638800" cy="1655762"/>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45" name="Google Shape;45;p15"/>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sp>
        <p:nvSpPr>
          <p:cNvPr id="46" name="Google Shape;46;p15"/>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888888"/>
                </a:solidFill>
                <a:latin typeface="Calibri"/>
                <a:ea typeface="Calibri"/>
                <a:cs typeface="Calibri"/>
                <a:sym typeface="Calibri"/>
              </a:defRPr>
            </a:lvl1pPr>
            <a:lvl2pPr marL="0" lvl="1" indent="0" algn="r">
              <a:spcBef>
                <a:spcPts val="0"/>
              </a:spcBef>
              <a:buNone/>
              <a:defRPr sz="900" b="0" i="0">
                <a:solidFill>
                  <a:srgbClr val="888888"/>
                </a:solidFill>
                <a:latin typeface="Calibri"/>
                <a:ea typeface="Calibri"/>
                <a:cs typeface="Calibri"/>
                <a:sym typeface="Calibri"/>
              </a:defRPr>
            </a:lvl2pPr>
            <a:lvl3pPr marL="0" lvl="2" indent="0" algn="r">
              <a:spcBef>
                <a:spcPts val="0"/>
              </a:spcBef>
              <a:buNone/>
              <a:defRPr sz="900" b="0" i="0">
                <a:solidFill>
                  <a:srgbClr val="888888"/>
                </a:solidFill>
                <a:latin typeface="Calibri"/>
                <a:ea typeface="Calibri"/>
                <a:cs typeface="Calibri"/>
                <a:sym typeface="Calibri"/>
              </a:defRPr>
            </a:lvl3pPr>
            <a:lvl4pPr marL="0" lvl="3" indent="0" algn="r">
              <a:spcBef>
                <a:spcPts val="0"/>
              </a:spcBef>
              <a:buNone/>
              <a:defRPr sz="900" b="0" i="0">
                <a:solidFill>
                  <a:srgbClr val="888888"/>
                </a:solidFill>
                <a:latin typeface="Calibri"/>
                <a:ea typeface="Calibri"/>
                <a:cs typeface="Calibri"/>
                <a:sym typeface="Calibri"/>
              </a:defRPr>
            </a:lvl4pPr>
            <a:lvl5pPr marL="0" lvl="4" indent="0" algn="r">
              <a:spcBef>
                <a:spcPts val="0"/>
              </a:spcBef>
              <a:buNone/>
              <a:defRPr sz="900" b="0" i="0">
                <a:solidFill>
                  <a:srgbClr val="888888"/>
                </a:solidFill>
                <a:latin typeface="Calibri"/>
                <a:ea typeface="Calibri"/>
                <a:cs typeface="Calibri"/>
                <a:sym typeface="Calibri"/>
              </a:defRPr>
            </a:lvl5pPr>
            <a:lvl6pPr marL="0" lvl="5" indent="0" algn="r">
              <a:spcBef>
                <a:spcPts val="0"/>
              </a:spcBef>
              <a:buNone/>
              <a:defRPr sz="900" b="0" i="0">
                <a:solidFill>
                  <a:srgbClr val="888888"/>
                </a:solidFill>
                <a:latin typeface="Calibri"/>
                <a:ea typeface="Calibri"/>
                <a:cs typeface="Calibri"/>
                <a:sym typeface="Calibri"/>
              </a:defRPr>
            </a:lvl6pPr>
            <a:lvl7pPr marL="0" lvl="6" indent="0" algn="r">
              <a:spcBef>
                <a:spcPts val="0"/>
              </a:spcBef>
              <a:buNone/>
              <a:defRPr sz="900" b="0" i="0">
                <a:solidFill>
                  <a:srgbClr val="888888"/>
                </a:solidFill>
                <a:latin typeface="Calibri"/>
                <a:ea typeface="Calibri"/>
                <a:cs typeface="Calibri"/>
                <a:sym typeface="Calibri"/>
              </a:defRPr>
            </a:lvl7pPr>
            <a:lvl8pPr marL="0" lvl="7" indent="0" algn="r">
              <a:spcBef>
                <a:spcPts val="0"/>
              </a:spcBef>
              <a:buNone/>
              <a:defRPr sz="900" b="0" i="0">
                <a:solidFill>
                  <a:srgbClr val="888888"/>
                </a:solidFill>
                <a:latin typeface="Calibri"/>
                <a:ea typeface="Calibri"/>
                <a:cs typeface="Calibri"/>
                <a:sym typeface="Calibri"/>
              </a:defRPr>
            </a:lvl8pPr>
            <a:lvl9pPr marL="0" lvl="8" indent="0" algn="r">
              <a:spcBef>
                <a:spcPts val="0"/>
              </a:spcBef>
              <a:buNone/>
              <a:defRPr sz="900" b="0" i="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47" name="Google Shape;47;p15" descr="World Health Organisation 75 Health for All logo"/>
          <p:cNvPicPr preferRelativeResize="0"/>
          <p:nvPr/>
        </p:nvPicPr>
        <p:blipFill rotWithShape="1">
          <a:blip r:embed="rId3">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2"/>
        <p:cNvGrpSpPr/>
        <p:nvPr/>
      </p:nvGrpSpPr>
      <p:grpSpPr>
        <a:xfrm>
          <a:off x="0" y="0"/>
          <a:ext cx="0" cy="0"/>
          <a:chOff x="0" y="0"/>
          <a:chExt cx="0" cy="0"/>
        </a:xfrm>
      </p:grpSpPr>
      <p:sp>
        <p:nvSpPr>
          <p:cNvPr id="13" name="Google Shape;13;p82"/>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p82"/>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rmAutofit/>
          </a:bodyPr>
          <a:lstStyle>
            <a:lvl1pPr marL="609585" lvl="0" indent="-457189" algn="l">
              <a:lnSpc>
                <a:spcPct val="115000"/>
              </a:lnSpc>
              <a:spcBef>
                <a:spcPts val="0"/>
              </a:spcBef>
              <a:spcAft>
                <a:spcPts val="0"/>
              </a:spcAft>
              <a:buSzPts val="1800"/>
              <a:buChar char="●"/>
              <a:defRPr/>
            </a:lvl1pPr>
            <a:lvl2pPr marL="1219170" lvl="1" indent="-423323" algn="l">
              <a:lnSpc>
                <a:spcPct val="115000"/>
              </a:lnSpc>
              <a:spcBef>
                <a:spcPts val="0"/>
              </a:spcBef>
              <a:spcAft>
                <a:spcPts val="0"/>
              </a:spcAft>
              <a:buSzPts val="1400"/>
              <a:buChar char="○"/>
              <a:defRPr/>
            </a:lvl2pPr>
            <a:lvl3pPr marL="1828754" lvl="2" indent="-423323" algn="l">
              <a:lnSpc>
                <a:spcPct val="115000"/>
              </a:lnSpc>
              <a:spcBef>
                <a:spcPts val="0"/>
              </a:spcBef>
              <a:spcAft>
                <a:spcPts val="0"/>
              </a:spcAft>
              <a:buSzPts val="1400"/>
              <a:buChar char="■"/>
              <a:defRPr/>
            </a:lvl3pPr>
            <a:lvl4pPr marL="2438339" lvl="3" indent="-423323" algn="l">
              <a:lnSpc>
                <a:spcPct val="115000"/>
              </a:lnSpc>
              <a:spcBef>
                <a:spcPts val="0"/>
              </a:spcBef>
              <a:spcAft>
                <a:spcPts val="0"/>
              </a:spcAft>
              <a:buSzPts val="1400"/>
              <a:buChar char="●"/>
              <a:defRPr/>
            </a:lvl4pPr>
            <a:lvl5pPr marL="3047924" lvl="4" indent="-423323" algn="l">
              <a:lnSpc>
                <a:spcPct val="115000"/>
              </a:lnSpc>
              <a:spcBef>
                <a:spcPts val="0"/>
              </a:spcBef>
              <a:spcAft>
                <a:spcPts val="0"/>
              </a:spcAft>
              <a:buSzPts val="1400"/>
              <a:buChar char="○"/>
              <a:defRPr/>
            </a:lvl5pPr>
            <a:lvl6pPr marL="3657509" lvl="5" indent="-423323" algn="l">
              <a:lnSpc>
                <a:spcPct val="115000"/>
              </a:lnSpc>
              <a:spcBef>
                <a:spcPts val="0"/>
              </a:spcBef>
              <a:spcAft>
                <a:spcPts val="0"/>
              </a:spcAft>
              <a:buSzPts val="1400"/>
              <a:buChar char="■"/>
              <a:defRPr/>
            </a:lvl6pPr>
            <a:lvl7pPr marL="4267093" lvl="6" indent="-423323" algn="l">
              <a:lnSpc>
                <a:spcPct val="115000"/>
              </a:lnSpc>
              <a:spcBef>
                <a:spcPts val="0"/>
              </a:spcBef>
              <a:spcAft>
                <a:spcPts val="0"/>
              </a:spcAft>
              <a:buSzPts val="1400"/>
              <a:buChar char="●"/>
              <a:defRPr/>
            </a:lvl7pPr>
            <a:lvl8pPr marL="4876678" lvl="7" indent="-423323" algn="l">
              <a:lnSpc>
                <a:spcPct val="115000"/>
              </a:lnSpc>
              <a:spcBef>
                <a:spcPts val="0"/>
              </a:spcBef>
              <a:spcAft>
                <a:spcPts val="0"/>
              </a:spcAft>
              <a:buSzPts val="1400"/>
              <a:buChar char="○"/>
              <a:defRPr/>
            </a:lvl8pPr>
            <a:lvl9pPr marL="5486263" lvl="8" indent="-423323" algn="l">
              <a:lnSpc>
                <a:spcPct val="115000"/>
              </a:lnSpc>
              <a:spcBef>
                <a:spcPts val="0"/>
              </a:spcBef>
              <a:spcAft>
                <a:spcPts val="0"/>
              </a:spcAft>
              <a:buSzPts val="1400"/>
              <a:buChar char="■"/>
              <a:defRPr/>
            </a:lvl9pPr>
          </a:lstStyle>
          <a:p>
            <a:endParaRPr/>
          </a:p>
        </p:txBody>
      </p:sp>
      <p:sp>
        <p:nvSpPr>
          <p:cNvPr id="15" name="Google Shape;15;p82"/>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333" b="0" i="0" u="none" strike="noStrike" cap="none">
                <a:solidFill>
                  <a:schemeClr val="dk2"/>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3519376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72" name="Google Shape;72;p89"/>
          <p:cNvSpPr txBox="1">
            <a:spLocks noGrp="1"/>
          </p:cNvSpPr>
          <p:nvPr>
            <p:ph type="dt" idx="10"/>
          </p:nvPr>
        </p:nvSpPr>
        <p:spPr>
          <a:xfrm>
            <a:off x="838200" y="6356351"/>
            <a:ext cx="2743200" cy="365200"/>
          </a:xfrm>
          <a:prstGeom prst="rect">
            <a:avLst/>
          </a:prstGeom>
          <a:noFill/>
          <a:ln>
            <a:noFill/>
          </a:ln>
        </p:spPr>
        <p:txBody>
          <a:bodyPr spcFirstLastPara="1" wrap="square" lIns="68575" tIns="34275" rIns="68575" bIns="34275" anchor="ctr" anchorCtr="0">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3" name="Google Shape;73;p89"/>
          <p:cNvSpPr txBox="1">
            <a:spLocks noGrp="1"/>
          </p:cNvSpPr>
          <p:nvPr>
            <p:ph type="ftr" idx="11"/>
          </p:nvPr>
        </p:nvSpPr>
        <p:spPr>
          <a:xfrm>
            <a:off x="4038600" y="6356351"/>
            <a:ext cx="4114800" cy="365200"/>
          </a:xfrm>
          <a:prstGeom prst="rect">
            <a:avLst/>
          </a:prstGeom>
          <a:noFill/>
          <a:ln>
            <a:noFill/>
          </a:ln>
        </p:spPr>
        <p:txBody>
          <a:bodyPr spcFirstLastPara="1" wrap="square" lIns="68575" tIns="34275" rIns="68575" bIns="34275" anchor="ctr" anchorCtr="0">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sp>
        <p:nvSpPr>
          <p:cNvPr id="74" name="Google Shape;74;p89"/>
          <p:cNvSpPr txBox="1">
            <a:spLocks noGrp="1"/>
          </p:cNvSpPr>
          <p:nvPr>
            <p:ph type="sldNum" idx="12"/>
          </p:nvPr>
        </p:nvSpPr>
        <p:spPr>
          <a:xfrm>
            <a:off x="8610600" y="6356351"/>
            <a:ext cx="2743200" cy="3652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904769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_navy + blue logo">
  <p:cSld name="Title Slide_navy + blue logo">
    <p:bg>
      <p:bgPr>
        <a:solidFill>
          <a:srgbClr val="00205C"/>
        </a:solidFill>
        <a:effectLst/>
      </p:bgPr>
    </p:bg>
    <p:spTree>
      <p:nvGrpSpPr>
        <p:cNvPr id="1" name="Shape 48"/>
        <p:cNvGrpSpPr/>
        <p:nvPr/>
      </p:nvGrpSpPr>
      <p:grpSpPr>
        <a:xfrm>
          <a:off x="0" y="0"/>
          <a:ext cx="0" cy="0"/>
          <a:chOff x="0" y="0"/>
          <a:chExt cx="0" cy="0"/>
        </a:xfrm>
      </p:grpSpPr>
      <p:sp>
        <p:nvSpPr>
          <p:cNvPr id="49" name="Google Shape;49;p16"/>
          <p:cNvSpPr txBox="1">
            <a:spLocks noGrp="1"/>
          </p:cNvSpPr>
          <p:nvPr>
            <p:ph type="ctrTitle"/>
          </p:nvPr>
        </p:nvSpPr>
        <p:spPr>
          <a:xfrm>
            <a:off x="457200" y="685419"/>
            <a:ext cx="5638800" cy="23876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800"/>
              <a:buFont typeface="Calibri"/>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16"/>
          <p:cNvSpPr txBox="1">
            <a:spLocks noGrp="1"/>
          </p:cNvSpPr>
          <p:nvPr>
            <p:ph type="subTitle" idx="1"/>
          </p:nvPr>
        </p:nvSpPr>
        <p:spPr>
          <a:xfrm>
            <a:off x="457200" y="3200400"/>
            <a:ext cx="5638800" cy="1655762"/>
          </a:xfrm>
          <a:prstGeom prst="rect">
            <a:avLst/>
          </a:prstGeom>
          <a:noFill/>
          <a:ln>
            <a:noFill/>
          </a:ln>
        </p:spPr>
        <p:txBody>
          <a:bodyPr spcFirstLastPara="1" wrap="square" lIns="0" tIns="0" rIns="0" bIns="0" anchor="t" anchorCtr="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cxnSp>
        <p:nvCxnSpPr>
          <p:cNvPr id="51" name="Google Shape;51;p16"/>
          <p:cNvCxnSpPr/>
          <p:nvPr/>
        </p:nvCxnSpPr>
        <p:spPr>
          <a:xfrm>
            <a:off x="457200" y="457200"/>
            <a:ext cx="11277600" cy="0"/>
          </a:xfrm>
          <a:prstGeom prst="straightConnector1">
            <a:avLst/>
          </a:prstGeom>
          <a:noFill/>
          <a:ln w="19050" cap="flat" cmpd="sng">
            <a:solidFill>
              <a:srgbClr val="009ADE"/>
            </a:solidFill>
            <a:prstDash val="solid"/>
            <a:miter lim="800000"/>
            <a:headEnd type="none" w="sm" len="sm"/>
            <a:tailEnd type="none" w="sm" len="sm"/>
          </a:ln>
        </p:spPr>
      </p:cxnSp>
      <p:sp>
        <p:nvSpPr>
          <p:cNvPr id="52" name="Google Shape;52;p16"/>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888888"/>
                </a:solidFill>
                <a:latin typeface="Calibri"/>
                <a:ea typeface="Calibri"/>
                <a:cs typeface="Calibri"/>
                <a:sym typeface="Calibri"/>
              </a:defRPr>
            </a:lvl1pPr>
            <a:lvl2pPr marL="0" lvl="1" indent="0" algn="r">
              <a:spcBef>
                <a:spcPts val="0"/>
              </a:spcBef>
              <a:buNone/>
              <a:defRPr sz="900" b="0" i="0">
                <a:solidFill>
                  <a:srgbClr val="888888"/>
                </a:solidFill>
                <a:latin typeface="Calibri"/>
                <a:ea typeface="Calibri"/>
                <a:cs typeface="Calibri"/>
                <a:sym typeface="Calibri"/>
              </a:defRPr>
            </a:lvl2pPr>
            <a:lvl3pPr marL="0" lvl="2" indent="0" algn="r">
              <a:spcBef>
                <a:spcPts val="0"/>
              </a:spcBef>
              <a:buNone/>
              <a:defRPr sz="900" b="0" i="0">
                <a:solidFill>
                  <a:srgbClr val="888888"/>
                </a:solidFill>
                <a:latin typeface="Calibri"/>
                <a:ea typeface="Calibri"/>
                <a:cs typeface="Calibri"/>
                <a:sym typeface="Calibri"/>
              </a:defRPr>
            </a:lvl3pPr>
            <a:lvl4pPr marL="0" lvl="3" indent="0" algn="r">
              <a:spcBef>
                <a:spcPts val="0"/>
              </a:spcBef>
              <a:buNone/>
              <a:defRPr sz="900" b="0" i="0">
                <a:solidFill>
                  <a:srgbClr val="888888"/>
                </a:solidFill>
                <a:latin typeface="Calibri"/>
                <a:ea typeface="Calibri"/>
                <a:cs typeface="Calibri"/>
                <a:sym typeface="Calibri"/>
              </a:defRPr>
            </a:lvl4pPr>
            <a:lvl5pPr marL="0" lvl="4" indent="0" algn="r">
              <a:spcBef>
                <a:spcPts val="0"/>
              </a:spcBef>
              <a:buNone/>
              <a:defRPr sz="900" b="0" i="0">
                <a:solidFill>
                  <a:srgbClr val="888888"/>
                </a:solidFill>
                <a:latin typeface="Calibri"/>
                <a:ea typeface="Calibri"/>
                <a:cs typeface="Calibri"/>
                <a:sym typeface="Calibri"/>
              </a:defRPr>
            </a:lvl5pPr>
            <a:lvl6pPr marL="0" lvl="5" indent="0" algn="r">
              <a:spcBef>
                <a:spcPts val="0"/>
              </a:spcBef>
              <a:buNone/>
              <a:defRPr sz="900" b="0" i="0">
                <a:solidFill>
                  <a:srgbClr val="888888"/>
                </a:solidFill>
                <a:latin typeface="Calibri"/>
                <a:ea typeface="Calibri"/>
                <a:cs typeface="Calibri"/>
                <a:sym typeface="Calibri"/>
              </a:defRPr>
            </a:lvl6pPr>
            <a:lvl7pPr marL="0" lvl="6" indent="0" algn="r">
              <a:spcBef>
                <a:spcPts val="0"/>
              </a:spcBef>
              <a:buNone/>
              <a:defRPr sz="900" b="0" i="0">
                <a:solidFill>
                  <a:srgbClr val="888888"/>
                </a:solidFill>
                <a:latin typeface="Calibri"/>
                <a:ea typeface="Calibri"/>
                <a:cs typeface="Calibri"/>
                <a:sym typeface="Calibri"/>
              </a:defRPr>
            </a:lvl7pPr>
            <a:lvl8pPr marL="0" lvl="7" indent="0" algn="r">
              <a:spcBef>
                <a:spcPts val="0"/>
              </a:spcBef>
              <a:buNone/>
              <a:defRPr sz="900" b="0" i="0">
                <a:solidFill>
                  <a:srgbClr val="888888"/>
                </a:solidFill>
                <a:latin typeface="Calibri"/>
                <a:ea typeface="Calibri"/>
                <a:cs typeface="Calibri"/>
                <a:sym typeface="Calibri"/>
              </a:defRPr>
            </a:lvl8pPr>
            <a:lvl9pPr marL="0" lvl="8" indent="0" algn="r">
              <a:spcBef>
                <a:spcPts val="0"/>
              </a:spcBef>
              <a:buNone/>
              <a:defRPr sz="900" b="0" i="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53" name="Google Shape;53;p16" descr="World Health Organisation 75 Health for All logo"/>
          <p:cNvPicPr preferRelativeResize="0"/>
          <p:nvPr/>
        </p:nvPicPr>
        <p:blipFill rotWithShape="1">
          <a:blip r:embed="rId2">
            <a:alphaModFix/>
          </a:blip>
          <a:srcRect/>
          <a:stretch/>
        </p:blipFill>
        <p:spPr>
          <a:xfrm>
            <a:off x="-132089" y="4983543"/>
            <a:ext cx="4333076" cy="243564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_navy+blue">
  <p:cSld name="Section Header_navy+blue">
    <p:bg>
      <p:bgPr>
        <a:solidFill>
          <a:srgbClr val="00205C"/>
        </a:solidFill>
        <a:effectLst/>
      </p:bgPr>
    </p:bg>
    <p:spTree>
      <p:nvGrpSpPr>
        <p:cNvPr id="1" name="Shape 54"/>
        <p:cNvGrpSpPr/>
        <p:nvPr/>
      </p:nvGrpSpPr>
      <p:grpSpPr>
        <a:xfrm>
          <a:off x="0" y="0"/>
          <a:ext cx="0" cy="0"/>
          <a:chOff x="0" y="0"/>
          <a:chExt cx="0" cy="0"/>
        </a:xfrm>
      </p:grpSpPr>
      <p:sp>
        <p:nvSpPr>
          <p:cNvPr id="55" name="Google Shape;55;p17"/>
          <p:cNvSpPr txBox="1">
            <a:spLocks noGrp="1"/>
          </p:cNvSpPr>
          <p:nvPr>
            <p:ph type="title"/>
          </p:nvPr>
        </p:nvSpPr>
        <p:spPr>
          <a:xfrm>
            <a:off x="457200" y="685801"/>
            <a:ext cx="5638800" cy="27432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9ADE"/>
              </a:buClr>
              <a:buSzPts val="4200"/>
              <a:buFont typeface="Calibri"/>
              <a:buNone/>
              <a:defRPr sz="4200">
                <a:solidFill>
                  <a:srgbClr val="009AD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17"/>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58" name="Google Shape;58;p17"/>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59" name="Google Shape;59;p17" descr="World Health Organisation 75 Health for All logo"/>
          <p:cNvPicPr preferRelativeResize="0"/>
          <p:nvPr/>
        </p:nvPicPr>
        <p:blipFill rotWithShape="1">
          <a:blip r:embed="rId2">
            <a:alphaModFix/>
          </a:blip>
          <a:srcRect/>
          <a:stretch/>
        </p:blipFill>
        <p:spPr>
          <a:xfrm>
            <a:off x="-132089" y="4954377"/>
            <a:ext cx="4333076" cy="2435644"/>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_navy">
  <p:cSld name="Section Header_navy">
    <p:bg>
      <p:bgPr>
        <a:solidFill>
          <a:srgbClr val="00205C"/>
        </a:solidFill>
        <a:effectLst/>
      </p:bgPr>
    </p:bg>
    <p:spTree>
      <p:nvGrpSpPr>
        <p:cNvPr id="1" name="Shape 60"/>
        <p:cNvGrpSpPr/>
        <p:nvPr/>
      </p:nvGrpSpPr>
      <p:grpSpPr>
        <a:xfrm>
          <a:off x="0" y="0"/>
          <a:ext cx="0" cy="0"/>
          <a:chOff x="0" y="0"/>
          <a:chExt cx="0" cy="0"/>
        </a:xfrm>
      </p:grpSpPr>
      <p:sp>
        <p:nvSpPr>
          <p:cNvPr id="61" name="Google Shape;61;p18"/>
          <p:cNvSpPr txBox="1">
            <a:spLocks noGrp="1"/>
          </p:cNvSpPr>
          <p:nvPr>
            <p:ph type="title"/>
          </p:nvPr>
        </p:nvSpPr>
        <p:spPr>
          <a:xfrm>
            <a:off x="457200" y="685801"/>
            <a:ext cx="5638800" cy="27432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chemeClr val="lt1"/>
              </a:buClr>
              <a:buSzPts val="4200"/>
              <a:buFont typeface="Calibri"/>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18"/>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8"/>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64" name="Google Shape;64;p18"/>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65" name="Google Shape;65;p18"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_navy with bullets" type="obj">
  <p:cSld name="OBJECT">
    <p:bg>
      <p:bgPr>
        <a:solidFill>
          <a:srgbClr val="00205C"/>
        </a:solidFill>
        <a:effectLst/>
      </p:bgPr>
    </p:bg>
    <p:spTree>
      <p:nvGrpSpPr>
        <p:cNvPr id="1" name="Shape 66"/>
        <p:cNvGrpSpPr/>
        <p:nvPr/>
      </p:nvGrpSpPr>
      <p:grpSpPr>
        <a:xfrm>
          <a:off x="0" y="0"/>
          <a:ext cx="0" cy="0"/>
          <a:chOff x="0" y="0"/>
          <a:chExt cx="0" cy="0"/>
        </a:xfrm>
      </p:grpSpPr>
      <p:sp>
        <p:nvSpPr>
          <p:cNvPr id="67" name="Google Shape;67;p19"/>
          <p:cNvSpPr txBox="1">
            <a:spLocks noGrp="1"/>
          </p:cNvSpPr>
          <p:nvPr>
            <p:ph type="title"/>
          </p:nvPr>
        </p:nvSpPr>
        <p:spPr>
          <a:xfrm>
            <a:off x="457200" y="685799"/>
            <a:ext cx="5638800" cy="3075869"/>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9ADE"/>
              </a:buClr>
              <a:buSzPts val="4200"/>
              <a:buFont typeface="Calibri"/>
              <a:buNone/>
              <a:defRPr sz="4200">
                <a:solidFill>
                  <a:srgbClr val="009ADE"/>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9"/>
          <p:cNvSpPr txBox="1">
            <a:spLocks noGrp="1"/>
          </p:cNvSpPr>
          <p:nvPr>
            <p:ph type="body" idx="1"/>
          </p:nvPr>
        </p:nvSpPr>
        <p:spPr>
          <a:xfrm>
            <a:off x="7917084" y="685800"/>
            <a:ext cx="3817716" cy="5460993"/>
          </a:xfrm>
          <a:prstGeom prst="rect">
            <a:avLst/>
          </a:prstGeom>
          <a:noFill/>
          <a:ln>
            <a:noFill/>
          </a:ln>
        </p:spPr>
        <p:txBody>
          <a:bodyPr spcFirstLastPara="1" wrap="square" lIns="0" tIns="0" rIns="0" bIns="0" anchor="t" anchorCtr="0">
            <a:normAutofit/>
          </a:bodyPr>
          <a:lstStyle>
            <a:lvl1pPr marL="457200" lvl="0" indent="-317500" algn="l">
              <a:lnSpc>
                <a:spcPct val="100000"/>
              </a:lnSpc>
              <a:spcBef>
                <a:spcPts val="1000"/>
              </a:spcBef>
              <a:spcAft>
                <a:spcPts val="0"/>
              </a:spcAft>
              <a:buClr>
                <a:schemeClr val="lt1"/>
              </a:buClr>
              <a:buSzPts val="1400"/>
              <a:buChar char="•"/>
              <a:defRPr>
                <a:solidFill>
                  <a:schemeClr val="lt1"/>
                </a:solidFill>
              </a:defRPr>
            </a:lvl1pPr>
            <a:lvl2pPr marL="914400" lvl="1" indent="-317500" algn="l">
              <a:lnSpc>
                <a:spcPct val="100000"/>
              </a:lnSpc>
              <a:spcBef>
                <a:spcPts val="500"/>
              </a:spcBef>
              <a:spcAft>
                <a:spcPts val="0"/>
              </a:spcAft>
              <a:buClr>
                <a:schemeClr val="lt1"/>
              </a:buClr>
              <a:buSzPts val="1400"/>
              <a:buChar char="•"/>
              <a:defRPr>
                <a:solidFill>
                  <a:schemeClr val="lt1"/>
                </a:solidFill>
              </a:defRPr>
            </a:lvl2pPr>
            <a:lvl3pPr marL="1371600" lvl="2" indent="-317500" algn="l">
              <a:lnSpc>
                <a:spcPct val="100000"/>
              </a:lnSpc>
              <a:spcBef>
                <a:spcPts val="500"/>
              </a:spcBef>
              <a:spcAft>
                <a:spcPts val="0"/>
              </a:spcAft>
              <a:buClr>
                <a:schemeClr val="lt1"/>
              </a:buClr>
              <a:buSzPts val="1400"/>
              <a:buChar char="•"/>
              <a:defRPr>
                <a:solidFill>
                  <a:schemeClr val="lt1"/>
                </a:solidFill>
              </a:defRPr>
            </a:lvl3pPr>
            <a:lvl4pPr marL="1828800" lvl="3" indent="-317500" algn="l">
              <a:lnSpc>
                <a:spcPct val="100000"/>
              </a:lnSpc>
              <a:spcBef>
                <a:spcPts val="500"/>
              </a:spcBef>
              <a:spcAft>
                <a:spcPts val="0"/>
              </a:spcAft>
              <a:buClr>
                <a:schemeClr val="lt1"/>
              </a:buClr>
              <a:buSzPts val="1400"/>
              <a:buChar char="•"/>
              <a:defRPr>
                <a:solidFill>
                  <a:schemeClr val="lt1"/>
                </a:solidFill>
              </a:defRPr>
            </a:lvl4pPr>
            <a:lvl5pPr marL="2286000" lvl="4" indent="-317500" algn="l">
              <a:lnSpc>
                <a:spcPct val="100000"/>
              </a:lnSpc>
              <a:spcBef>
                <a:spcPts val="500"/>
              </a:spcBef>
              <a:spcAft>
                <a:spcPts val="0"/>
              </a:spcAft>
              <a:buClr>
                <a:schemeClr val="lt1"/>
              </a:buClr>
              <a:buSzPts val="14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9" name="Google Shape;69;p19"/>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9"/>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chemeClr val="lt1"/>
                </a:solidFill>
                <a:latin typeface="Calibri"/>
                <a:ea typeface="Calibri"/>
                <a:cs typeface="Calibri"/>
                <a:sym typeface="Calibri"/>
              </a:defRPr>
            </a:lvl1pPr>
            <a:lvl2pPr marL="0" lvl="1" indent="0" algn="r">
              <a:spcBef>
                <a:spcPts val="0"/>
              </a:spcBef>
              <a:buNone/>
              <a:defRPr sz="900" b="0" i="0">
                <a:solidFill>
                  <a:schemeClr val="lt1"/>
                </a:solidFill>
                <a:latin typeface="Calibri"/>
                <a:ea typeface="Calibri"/>
                <a:cs typeface="Calibri"/>
                <a:sym typeface="Calibri"/>
              </a:defRPr>
            </a:lvl2pPr>
            <a:lvl3pPr marL="0" lvl="2" indent="0" algn="r">
              <a:spcBef>
                <a:spcPts val="0"/>
              </a:spcBef>
              <a:buNone/>
              <a:defRPr sz="900" b="0" i="0">
                <a:solidFill>
                  <a:schemeClr val="lt1"/>
                </a:solidFill>
                <a:latin typeface="Calibri"/>
                <a:ea typeface="Calibri"/>
                <a:cs typeface="Calibri"/>
                <a:sym typeface="Calibri"/>
              </a:defRPr>
            </a:lvl3pPr>
            <a:lvl4pPr marL="0" lvl="3" indent="0" algn="r">
              <a:spcBef>
                <a:spcPts val="0"/>
              </a:spcBef>
              <a:buNone/>
              <a:defRPr sz="900" b="0" i="0">
                <a:solidFill>
                  <a:schemeClr val="lt1"/>
                </a:solidFill>
                <a:latin typeface="Calibri"/>
                <a:ea typeface="Calibri"/>
                <a:cs typeface="Calibri"/>
                <a:sym typeface="Calibri"/>
              </a:defRPr>
            </a:lvl4pPr>
            <a:lvl5pPr marL="0" lvl="4" indent="0" algn="r">
              <a:spcBef>
                <a:spcPts val="0"/>
              </a:spcBef>
              <a:buNone/>
              <a:defRPr sz="900" b="0" i="0">
                <a:solidFill>
                  <a:schemeClr val="lt1"/>
                </a:solidFill>
                <a:latin typeface="Calibri"/>
                <a:ea typeface="Calibri"/>
                <a:cs typeface="Calibri"/>
                <a:sym typeface="Calibri"/>
              </a:defRPr>
            </a:lvl5pPr>
            <a:lvl6pPr marL="0" lvl="5" indent="0" algn="r">
              <a:spcBef>
                <a:spcPts val="0"/>
              </a:spcBef>
              <a:buNone/>
              <a:defRPr sz="900" b="0" i="0">
                <a:solidFill>
                  <a:schemeClr val="lt1"/>
                </a:solidFill>
                <a:latin typeface="Calibri"/>
                <a:ea typeface="Calibri"/>
                <a:cs typeface="Calibri"/>
                <a:sym typeface="Calibri"/>
              </a:defRPr>
            </a:lvl6pPr>
            <a:lvl7pPr marL="0" lvl="6" indent="0" algn="r">
              <a:spcBef>
                <a:spcPts val="0"/>
              </a:spcBef>
              <a:buNone/>
              <a:defRPr sz="900" b="0" i="0">
                <a:solidFill>
                  <a:schemeClr val="lt1"/>
                </a:solidFill>
                <a:latin typeface="Calibri"/>
                <a:ea typeface="Calibri"/>
                <a:cs typeface="Calibri"/>
                <a:sym typeface="Calibri"/>
              </a:defRPr>
            </a:lvl7pPr>
            <a:lvl8pPr marL="0" lvl="7" indent="0" algn="r">
              <a:spcBef>
                <a:spcPts val="0"/>
              </a:spcBef>
              <a:buNone/>
              <a:defRPr sz="900" b="0" i="0">
                <a:solidFill>
                  <a:schemeClr val="lt1"/>
                </a:solidFill>
                <a:latin typeface="Calibri"/>
                <a:ea typeface="Calibri"/>
                <a:cs typeface="Calibri"/>
                <a:sym typeface="Calibri"/>
              </a:defRPr>
            </a:lvl8pPr>
            <a:lvl9pPr marL="0" lvl="8" indent="0" algn="r">
              <a:spcBef>
                <a:spcPts val="0"/>
              </a:spcBef>
              <a:buNone/>
              <a:defRPr sz="900" b="0" i="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71" name="Google Shape;71;p19"/>
          <p:cNvCxnSpPr/>
          <p:nvPr/>
        </p:nvCxnSpPr>
        <p:spPr>
          <a:xfrm>
            <a:off x="457200" y="457200"/>
            <a:ext cx="11277600" cy="0"/>
          </a:xfrm>
          <a:prstGeom prst="straightConnector1">
            <a:avLst/>
          </a:prstGeom>
          <a:noFill/>
          <a:ln w="19050" cap="flat" cmpd="sng">
            <a:solidFill>
              <a:schemeClr val="lt1"/>
            </a:solidFill>
            <a:prstDash val="solid"/>
            <a:miter lim="800000"/>
            <a:headEnd type="none" w="sm" len="sm"/>
            <a:tailEnd type="none" w="sm" len="sm"/>
          </a:ln>
        </p:spPr>
      </p:cxnSp>
      <p:pic>
        <p:nvPicPr>
          <p:cNvPr id="72" name="Google Shape;72;p19" descr="World Health Organisation 75 Health for All logo"/>
          <p:cNvPicPr preferRelativeResize="0"/>
          <p:nvPr/>
        </p:nvPicPr>
        <p:blipFill rotWithShape="1">
          <a:blip r:embed="rId2">
            <a:alphaModFix/>
          </a:blip>
          <a:srcRect/>
          <a:stretch/>
        </p:blipFill>
        <p:spPr>
          <a:xfrm>
            <a:off x="-132089" y="4984239"/>
            <a:ext cx="4333076" cy="2435644"/>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_light blue">
  <p:cSld name="Section Header_light blue">
    <p:bg>
      <p:bgPr>
        <a:solidFill>
          <a:srgbClr val="DDEFF9"/>
        </a:solidFill>
        <a:effectLst/>
      </p:bgPr>
    </p:bg>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457200" y="685801"/>
            <a:ext cx="5638800" cy="2743200"/>
          </a:xfrm>
          <a:prstGeom prst="rect">
            <a:avLst/>
          </a:prstGeom>
          <a:noFill/>
          <a:ln>
            <a:noFill/>
          </a:ln>
        </p:spPr>
        <p:txBody>
          <a:bodyPr spcFirstLastPara="1" wrap="square" lIns="0" tIns="0" rIns="0" bIns="0" anchor="t" anchorCtr="0">
            <a:normAutofit/>
          </a:bodyPr>
          <a:lstStyle>
            <a:lvl1pPr lvl="0" algn="l">
              <a:lnSpc>
                <a:spcPct val="90000"/>
              </a:lnSpc>
              <a:spcBef>
                <a:spcPts val="0"/>
              </a:spcBef>
              <a:spcAft>
                <a:spcPts val="0"/>
              </a:spcAft>
              <a:buClr>
                <a:srgbClr val="00205C"/>
              </a:buClr>
              <a:buSzPts val="4200"/>
              <a:buFont typeface="Calibri"/>
              <a:buNone/>
              <a:defRPr sz="4200">
                <a:solidFill>
                  <a:srgbClr val="00205C"/>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20"/>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lvl="0" algn="r">
              <a:spcBef>
                <a:spcPts val="0"/>
              </a:spcBef>
              <a:spcAft>
                <a:spcPts val="0"/>
              </a:spcAft>
              <a:buSzPts val="1400"/>
              <a:buNone/>
              <a:defRPr>
                <a:solidFill>
                  <a:srgbClr val="00205C"/>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0"/>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lvl="0" indent="0" algn="r">
              <a:spcBef>
                <a:spcPts val="0"/>
              </a:spcBef>
              <a:buNone/>
              <a:defRPr sz="900" b="0" i="0">
                <a:solidFill>
                  <a:srgbClr val="00205C"/>
                </a:solidFill>
                <a:latin typeface="Calibri"/>
                <a:ea typeface="Calibri"/>
                <a:cs typeface="Calibri"/>
                <a:sym typeface="Calibri"/>
              </a:defRPr>
            </a:lvl1pPr>
            <a:lvl2pPr marL="0" lvl="1" indent="0" algn="r">
              <a:spcBef>
                <a:spcPts val="0"/>
              </a:spcBef>
              <a:buNone/>
              <a:defRPr sz="900" b="0" i="0">
                <a:solidFill>
                  <a:srgbClr val="00205C"/>
                </a:solidFill>
                <a:latin typeface="Calibri"/>
                <a:ea typeface="Calibri"/>
                <a:cs typeface="Calibri"/>
                <a:sym typeface="Calibri"/>
              </a:defRPr>
            </a:lvl2pPr>
            <a:lvl3pPr marL="0" lvl="2" indent="0" algn="r">
              <a:spcBef>
                <a:spcPts val="0"/>
              </a:spcBef>
              <a:buNone/>
              <a:defRPr sz="900" b="0" i="0">
                <a:solidFill>
                  <a:srgbClr val="00205C"/>
                </a:solidFill>
                <a:latin typeface="Calibri"/>
                <a:ea typeface="Calibri"/>
                <a:cs typeface="Calibri"/>
                <a:sym typeface="Calibri"/>
              </a:defRPr>
            </a:lvl3pPr>
            <a:lvl4pPr marL="0" lvl="3" indent="0" algn="r">
              <a:spcBef>
                <a:spcPts val="0"/>
              </a:spcBef>
              <a:buNone/>
              <a:defRPr sz="900" b="0" i="0">
                <a:solidFill>
                  <a:srgbClr val="00205C"/>
                </a:solidFill>
                <a:latin typeface="Calibri"/>
                <a:ea typeface="Calibri"/>
                <a:cs typeface="Calibri"/>
                <a:sym typeface="Calibri"/>
              </a:defRPr>
            </a:lvl4pPr>
            <a:lvl5pPr marL="0" lvl="4" indent="0" algn="r">
              <a:spcBef>
                <a:spcPts val="0"/>
              </a:spcBef>
              <a:buNone/>
              <a:defRPr sz="900" b="0" i="0">
                <a:solidFill>
                  <a:srgbClr val="00205C"/>
                </a:solidFill>
                <a:latin typeface="Calibri"/>
                <a:ea typeface="Calibri"/>
                <a:cs typeface="Calibri"/>
                <a:sym typeface="Calibri"/>
              </a:defRPr>
            </a:lvl5pPr>
            <a:lvl6pPr marL="0" lvl="5" indent="0" algn="r">
              <a:spcBef>
                <a:spcPts val="0"/>
              </a:spcBef>
              <a:buNone/>
              <a:defRPr sz="900" b="0" i="0">
                <a:solidFill>
                  <a:srgbClr val="00205C"/>
                </a:solidFill>
                <a:latin typeface="Calibri"/>
                <a:ea typeface="Calibri"/>
                <a:cs typeface="Calibri"/>
                <a:sym typeface="Calibri"/>
              </a:defRPr>
            </a:lvl6pPr>
            <a:lvl7pPr marL="0" lvl="6" indent="0" algn="r">
              <a:spcBef>
                <a:spcPts val="0"/>
              </a:spcBef>
              <a:buNone/>
              <a:defRPr sz="900" b="0" i="0">
                <a:solidFill>
                  <a:srgbClr val="00205C"/>
                </a:solidFill>
                <a:latin typeface="Calibri"/>
                <a:ea typeface="Calibri"/>
                <a:cs typeface="Calibri"/>
                <a:sym typeface="Calibri"/>
              </a:defRPr>
            </a:lvl7pPr>
            <a:lvl8pPr marL="0" lvl="7" indent="0" algn="r">
              <a:spcBef>
                <a:spcPts val="0"/>
              </a:spcBef>
              <a:buNone/>
              <a:defRPr sz="900" b="0" i="0">
                <a:solidFill>
                  <a:srgbClr val="00205C"/>
                </a:solidFill>
                <a:latin typeface="Calibri"/>
                <a:ea typeface="Calibri"/>
                <a:cs typeface="Calibri"/>
                <a:sym typeface="Calibri"/>
              </a:defRPr>
            </a:lvl8pPr>
            <a:lvl9pPr marL="0" lvl="8" indent="0" algn="r">
              <a:spcBef>
                <a:spcPts val="0"/>
              </a:spcBef>
              <a:buNone/>
              <a:defRPr sz="900" b="0" i="0">
                <a:solidFill>
                  <a:srgbClr val="00205C"/>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77" name="Google Shape;77;p20"/>
          <p:cNvCxnSpPr/>
          <p:nvPr/>
        </p:nvCxnSpPr>
        <p:spPr>
          <a:xfrm>
            <a:off x="457200" y="457200"/>
            <a:ext cx="11277600" cy="0"/>
          </a:xfrm>
          <a:prstGeom prst="straightConnector1">
            <a:avLst/>
          </a:prstGeom>
          <a:noFill/>
          <a:ln w="19050" cap="flat" cmpd="sng">
            <a:solidFill>
              <a:srgbClr val="00205C"/>
            </a:solidFill>
            <a:prstDash val="solid"/>
            <a:miter lim="800000"/>
            <a:headEnd type="none" w="sm" len="sm"/>
            <a:tailEnd type="none" w="sm" len="sm"/>
          </a:ln>
        </p:spPr>
      </p:cxnSp>
      <p:pic>
        <p:nvPicPr>
          <p:cNvPr id="78" name="Google Shape;78;p20" descr="World Health Organisation 75 Health for All logo"/>
          <p:cNvPicPr preferRelativeResize="0"/>
          <p:nvPr/>
        </p:nvPicPr>
        <p:blipFill rotWithShape="1">
          <a:blip r:embed="rId2">
            <a:alphaModFix/>
          </a:blip>
          <a:srcRect/>
          <a:stretch/>
        </p:blipFill>
        <p:spPr>
          <a:xfrm>
            <a:off x="-129806" y="4904210"/>
            <a:ext cx="4511572" cy="253597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457200" y="685800"/>
            <a:ext cx="11277600" cy="1004888"/>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457200" y="1825625"/>
            <a:ext cx="11277600" cy="4346575"/>
          </a:xfrm>
          <a:prstGeom prst="rect">
            <a:avLst/>
          </a:prstGeom>
          <a:noFill/>
          <a:ln>
            <a:noFill/>
          </a:ln>
        </p:spPr>
        <p:txBody>
          <a:bodyPr spcFirstLastPara="1" wrap="square" lIns="0" tIns="0" rIns="0" bIns="0" anchor="t" anchorCtr="0">
            <a:normAutofit/>
          </a:bodyPr>
          <a:lstStyle>
            <a:lvl1pPr marL="457200" marR="0" lvl="0" indent="-317500" algn="l" rtl="0">
              <a:lnSpc>
                <a:spcPct val="100000"/>
              </a:lnSpc>
              <a:spcBef>
                <a:spcPts val="10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1pPr>
            <a:lvl2pPr marL="914400" marR="0" lvl="1"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2pPr>
            <a:lvl3pPr marL="1371600" marR="0" lvl="2"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3pPr>
            <a:lvl4pPr marL="1828800" marR="0" lvl="3"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100000"/>
              </a:lnSpc>
              <a:spcBef>
                <a:spcPts val="5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0"/>
          <p:cNvSpPr txBox="1">
            <a:spLocks noGrp="1"/>
          </p:cNvSpPr>
          <p:nvPr>
            <p:ph type="ftr" idx="11"/>
          </p:nvPr>
        </p:nvSpPr>
        <p:spPr>
          <a:xfrm>
            <a:off x="6200172" y="6397384"/>
            <a:ext cx="5154592" cy="324091"/>
          </a:xfrm>
          <a:prstGeom prst="rect">
            <a:avLst/>
          </a:prstGeom>
          <a:noFill/>
          <a:ln>
            <a:noFill/>
          </a:ln>
        </p:spPr>
        <p:txBody>
          <a:bodyPr spcFirstLastPara="1" wrap="square" lIns="0" tIns="0" rIns="0" bIns="0" anchor="t" anchorCtr="0">
            <a:noAutofit/>
          </a:bodyPr>
          <a:lstStyle>
            <a:lvl1pPr marR="0" lvl="0" algn="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3888">
          <p15:clr>
            <a:srgbClr val="F26B43"/>
          </p15:clr>
        </p15:guide>
        <p15:guide id="7" orient="horz" pos="4032">
          <p15:clr>
            <a:srgbClr val="F26B43"/>
          </p15:clr>
        </p15:guide>
        <p15:guide id="8" orient="horz" pos="432">
          <p15:clr>
            <a:srgbClr val="F26B43"/>
          </p15:clr>
        </p15:guide>
        <p15:guide id="9" pos="2592">
          <p15:clr>
            <a:srgbClr val="F26B43"/>
          </p15:clr>
        </p15:guide>
        <p15:guide id="10" pos="2688">
          <p15:clr>
            <a:srgbClr val="F26B43"/>
          </p15:clr>
        </p15:guide>
        <p15:guide id="11" pos="4992">
          <p15:clr>
            <a:srgbClr val="F26B43"/>
          </p15:clr>
        </p15:guide>
        <p15:guide id="12" pos="5088">
          <p15:clr>
            <a:srgbClr val="F26B43"/>
          </p15:clr>
        </p15:guide>
        <p15:guide id="13" orient="horz" pos="11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formbuilder.nlm.nih.gov/" TargetMode="External"/><Relationship Id="rId2" Type="http://schemas.openxmlformats.org/officeDocument/2006/relationships/hyperlink" Target="https://static.helsenorge.no/static_skjemabygger/" TargetMode="Externa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worldhealthorganization.github.io/smart-example-immz/Questionnaire-QIMMZCRegisterClient.json.html"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4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hyperlink" Target="https://smart.who.int/ig-starter-kit/"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0.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
          <p:cNvSpPr txBox="1">
            <a:spLocks noGrp="1"/>
          </p:cNvSpPr>
          <p:nvPr>
            <p:ph type="ctrTitle"/>
          </p:nvPr>
        </p:nvSpPr>
        <p:spPr>
          <a:xfrm>
            <a:off x="457199" y="685419"/>
            <a:ext cx="6727372" cy="23876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rgbClr val="00205C"/>
              </a:buClr>
              <a:buSzPts val="4800"/>
              <a:buFont typeface="Calibri"/>
              <a:buNone/>
            </a:pPr>
            <a:r>
              <a:rPr lang="en-US" dirty="0"/>
              <a:t>WHO SMART Guidelines </a:t>
            </a:r>
            <a:br>
              <a:rPr lang="en-US" sz="4400" dirty="0"/>
            </a:br>
            <a:r>
              <a:rPr lang="en-US" sz="4400" dirty="0"/>
              <a:t>L3 adaptation tutorial</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7A2F-86C5-2269-A29F-64A30B0F9AFA}"/>
              </a:ext>
            </a:extLst>
          </p:cNvPr>
          <p:cNvSpPr>
            <a:spLocks noGrp="1"/>
          </p:cNvSpPr>
          <p:nvPr>
            <p:ph type="title"/>
          </p:nvPr>
        </p:nvSpPr>
        <p:spPr/>
        <p:txBody>
          <a:bodyPr>
            <a:normAutofit/>
          </a:bodyPr>
          <a:lstStyle/>
          <a:p>
            <a:r>
              <a:rPr lang="en-US" dirty="0"/>
              <a:t>SMART Measles Implementation Guide – Source Code</a:t>
            </a:r>
            <a:br>
              <a:rPr lang="en-US" dirty="0"/>
            </a:br>
            <a:r>
              <a:rPr lang="en-US" sz="3100" dirty="0"/>
              <a:t>https://</a:t>
            </a:r>
            <a:r>
              <a:rPr lang="en-US" sz="3100" dirty="0" err="1"/>
              <a:t>github.com</a:t>
            </a:r>
            <a:r>
              <a:rPr lang="en-US" sz="3100" dirty="0"/>
              <a:t>/</a:t>
            </a:r>
            <a:r>
              <a:rPr lang="en-US" sz="3100" dirty="0" err="1"/>
              <a:t>WorldHealthOrganization</a:t>
            </a:r>
            <a:r>
              <a:rPr lang="en-US" sz="3100" dirty="0"/>
              <a:t>/smart-example-</a:t>
            </a:r>
            <a:r>
              <a:rPr lang="en-US" sz="3100" dirty="0" err="1"/>
              <a:t>immz</a:t>
            </a:r>
            <a:endParaRPr lang="en-US" dirty="0"/>
          </a:p>
        </p:txBody>
      </p:sp>
      <p:sp>
        <p:nvSpPr>
          <p:cNvPr id="4" name="Slide Number Placeholder 3">
            <a:extLst>
              <a:ext uri="{FF2B5EF4-FFF2-40B4-BE49-F238E27FC236}">
                <a16:creationId xmlns:a16="http://schemas.microsoft.com/office/drawing/2014/main" id="{D4DDB4F8-6295-DCF7-716C-BC417CA5F7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3" name="Picture 2">
            <a:extLst>
              <a:ext uri="{FF2B5EF4-FFF2-40B4-BE49-F238E27FC236}">
                <a16:creationId xmlns:a16="http://schemas.microsoft.com/office/drawing/2014/main" id="{FA5FB123-0663-BDD4-8703-03E29DE0E0F5}"/>
              </a:ext>
            </a:extLst>
          </p:cNvPr>
          <p:cNvPicPr>
            <a:picLocks noChangeAspect="1"/>
          </p:cNvPicPr>
          <p:nvPr/>
        </p:nvPicPr>
        <p:blipFill>
          <a:blip r:embed="rId2"/>
          <a:stretch>
            <a:fillRect/>
          </a:stretch>
        </p:blipFill>
        <p:spPr>
          <a:xfrm>
            <a:off x="0" y="1550747"/>
            <a:ext cx="5435078" cy="5167312"/>
          </a:xfrm>
          <a:prstGeom prst="rect">
            <a:avLst/>
          </a:prstGeom>
        </p:spPr>
      </p:pic>
      <p:pic>
        <p:nvPicPr>
          <p:cNvPr id="5" name="Picture 4">
            <a:extLst>
              <a:ext uri="{FF2B5EF4-FFF2-40B4-BE49-F238E27FC236}">
                <a16:creationId xmlns:a16="http://schemas.microsoft.com/office/drawing/2014/main" id="{58F85EC6-5A42-7A22-E437-35E4E73B8707}"/>
              </a:ext>
            </a:extLst>
          </p:cNvPr>
          <p:cNvPicPr>
            <a:picLocks noChangeAspect="1"/>
          </p:cNvPicPr>
          <p:nvPr/>
        </p:nvPicPr>
        <p:blipFill>
          <a:blip r:embed="rId3"/>
          <a:stretch>
            <a:fillRect/>
          </a:stretch>
        </p:blipFill>
        <p:spPr>
          <a:xfrm>
            <a:off x="6871510" y="2604052"/>
            <a:ext cx="5079736" cy="2604052"/>
          </a:xfrm>
          <a:prstGeom prst="rect">
            <a:avLst/>
          </a:prstGeom>
        </p:spPr>
      </p:pic>
      <p:cxnSp>
        <p:nvCxnSpPr>
          <p:cNvPr id="7" name="Straight Arrow Connector 6">
            <a:extLst>
              <a:ext uri="{FF2B5EF4-FFF2-40B4-BE49-F238E27FC236}">
                <a16:creationId xmlns:a16="http://schemas.microsoft.com/office/drawing/2014/main" id="{A50DC574-E804-AC66-D42D-F887011CCA3A}"/>
              </a:ext>
            </a:extLst>
          </p:cNvPr>
          <p:cNvCxnSpPr>
            <a:cxnSpLocks/>
          </p:cNvCxnSpPr>
          <p:nvPr/>
        </p:nvCxnSpPr>
        <p:spPr>
          <a:xfrm>
            <a:off x="5625548" y="4353339"/>
            <a:ext cx="1131376" cy="0"/>
          </a:xfrm>
          <a:prstGeom prst="straightConnector1">
            <a:avLst/>
          </a:prstGeom>
          <a:ln w="38100">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A52C9A0-5948-E9AE-5A44-B26490CD4B10}"/>
              </a:ext>
            </a:extLst>
          </p:cNvPr>
          <p:cNvSpPr txBox="1"/>
          <p:nvPr/>
        </p:nvSpPr>
        <p:spPr>
          <a:xfrm>
            <a:off x="5549664" y="3980514"/>
            <a:ext cx="1228221" cy="307777"/>
          </a:xfrm>
          <a:prstGeom prst="rect">
            <a:avLst/>
          </a:prstGeom>
          <a:noFill/>
        </p:spPr>
        <p:txBody>
          <a:bodyPr wrap="none" rtlCol="0">
            <a:spAutoFit/>
          </a:bodyPr>
          <a:lstStyle/>
          <a:p>
            <a:r>
              <a:rPr lang="en-US" b="1" dirty="0">
                <a:solidFill>
                  <a:schemeClr val="bg2">
                    <a:lumMod val="50000"/>
                    <a:lumOff val="50000"/>
                  </a:schemeClr>
                </a:solidFill>
              </a:rPr>
              <a:t>IG publisher</a:t>
            </a:r>
          </a:p>
        </p:txBody>
      </p:sp>
    </p:spTree>
    <p:extLst>
      <p:ext uri="{BB962C8B-B14F-4D97-AF65-F5344CB8AC3E}">
        <p14:creationId xmlns:p14="http://schemas.microsoft.com/office/powerpoint/2010/main" val="1228881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7"/>
          <p:cNvPicPr preferRelativeResize="0"/>
          <p:nvPr/>
        </p:nvPicPr>
        <p:blipFill rotWithShape="1">
          <a:blip r:embed="rId3">
            <a:alphaModFix/>
          </a:blip>
          <a:srcRect/>
          <a:stretch/>
        </p:blipFill>
        <p:spPr>
          <a:xfrm>
            <a:off x="273269" y="1316334"/>
            <a:ext cx="11624441" cy="5315694"/>
          </a:xfrm>
          <a:prstGeom prst="rect">
            <a:avLst/>
          </a:prstGeom>
          <a:noFill/>
          <a:ln>
            <a:noFill/>
          </a:ln>
        </p:spPr>
      </p:pic>
      <p:sp>
        <p:nvSpPr>
          <p:cNvPr id="407" name="Google Shape;407;p7"/>
          <p:cNvSpPr txBox="1">
            <a:spLocks noGrp="1"/>
          </p:cNvSpPr>
          <p:nvPr>
            <p:ph type="title"/>
          </p:nvPr>
        </p:nvSpPr>
        <p:spPr>
          <a:xfrm>
            <a:off x="457200" y="685800"/>
            <a:ext cx="7499268" cy="630534"/>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rgbClr val="00205C"/>
              </a:buClr>
              <a:buSzPct val="100000"/>
              <a:buFont typeface="Calibri"/>
              <a:buNone/>
            </a:pPr>
            <a:r>
              <a:rPr lang="en-US" dirty="0"/>
              <a:t>Clinical Workflow </a:t>
            </a:r>
            <a:endParaRPr dirty="0"/>
          </a:p>
        </p:txBody>
      </p:sp>
      <p:sp>
        <p:nvSpPr>
          <p:cNvPr id="408" name="Google Shape;408;p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Google Shape;406;p7"/>
          <p:cNvPicPr preferRelativeResize="0"/>
          <p:nvPr/>
        </p:nvPicPr>
        <p:blipFill rotWithShape="1">
          <a:blip r:embed="rId3">
            <a:alphaModFix/>
          </a:blip>
          <a:srcRect/>
          <a:stretch/>
        </p:blipFill>
        <p:spPr>
          <a:xfrm>
            <a:off x="273269" y="1316334"/>
            <a:ext cx="11624441" cy="5315694"/>
          </a:xfrm>
          <a:prstGeom prst="rect">
            <a:avLst/>
          </a:prstGeom>
          <a:noFill/>
          <a:ln>
            <a:noFill/>
          </a:ln>
        </p:spPr>
      </p:pic>
      <p:sp>
        <p:nvSpPr>
          <p:cNvPr id="407" name="Google Shape;407;p7"/>
          <p:cNvSpPr txBox="1">
            <a:spLocks noGrp="1"/>
          </p:cNvSpPr>
          <p:nvPr>
            <p:ph type="title"/>
          </p:nvPr>
        </p:nvSpPr>
        <p:spPr>
          <a:xfrm>
            <a:off x="457200" y="685800"/>
            <a:ext cx="3484179" cy="630534"/>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Clr>
                <a:srgbClr val="00205C"/>
              </a:buClr>
              <a:buSzPct val="100000"/>
              <a:buFont typeface="Calibri"/>
              <a:buNone/>
            </a:pPr>
            <a:r>
              <a:rPr lang="en-US" dirty="0"/>
              <a:t>Clinical Workflow </a:t>
            </a:r>
            <a:endParaRPr dirty="0"/>
          </a:p>
        </p:txBody>
      </p:sp>
      <p:sp>
        <p:nvSpPr>
          <p:cNvPr id="408" name="Google Shape;408;p7"/>
          <p:cNvSpPr txBox="1">
            <a:spLocks noGrp="1"/>
          </p:cNvSpPr>
          <p:nvPr>
            <p:ph type="sldNum" idx="12"/>
          </p:nvPr>
        </p:nvSpPr>
        <p:spPr>
          <a:xfrm>
            <a:off x="11354764" y="6397384"/>
            <a:ext cx="380035" cy="320675"/>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 name="Rounded Rectangle 1">
            <a:extLst>
              <a:ext uri="{FF2B5EF4-FFF2-40B4-BE49-F238E27FC236}">
                <a16:creationId xmlns:a16="http://schemas.microsoft.com/office/drawing/2014/main" id="{11596646-CAE7-3563-2B1F-318AEF55D03A}"/>
              </a:ext>
            </a:extLst>
          </p:cNvPr>
          <p:cNvSpPr/>
          <p:nvPr/>
        </p:nvSpPr>
        <p:spPr>
          <a:xfrm>
            <a:off x="1510177" y="2078764"/>
            <a:ext cx="1019503" cy="924910"/>
          </a:xfrm>
          <a:prstGeom prst="roundRect">
            <a:avLst/>
          </a:prstGeom>
          <a:noFill/>
          <a:ln w="38100">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C6D5156-AB99-C2A6-A86B-689211C805DE}"/>
              </a:ext>
            </a:extLst>
          </p:cNvPr>
          <p:cNvSpPr txBox="1"/>
          <p:nvPr/>
        </p:nvSpPr>
        <p:spPr>
          <a:xfrm>
            <a:off x="6096000" y="922526"/>
            <a:ext cx="4918334" cy="307777"/>
          </a:xfrm>
          <a:prstGeom prst="rect">
            <a:avLst/>
          </a:prstGeom>
          <a:noFill/>
        </p:spPr>
        <p:txBody>
          <a:bodyPr wrap="none" rtlCol="0">
            <a:spAutoFit/>
          </a:bodyPr>
          <a:lstStyle/>
          <a:p>
            <a:r>
              <a:rPr lang="en-US" dirty="0"/>
              <a:t>What is the user interface for capturing data? </a:t>
            </a:r>
            <a:r>
              <a:rPr lang="en-US" dirty="0">
                <a:solidFill>
                  <a:schemeClr val="accent1"/>
                </a:solidFill>
              </a:rPr>
              <a:t>Questionnaire</a:t>
            </a:r>
            <a:endParaRPr lang="en-US" dirty="0"/>
          </a:p>
        </p:txBody>
      </p:sp>
      <p:sp>
        <p:nvSpPr>
          <p:cNvPr id="4" name="TextBox 3">
            <a:extLst>
              <a:ext uri="{FF2B5EF4-FFF2-40B4-BE49-F238E27FC236}">
                <a16:creationId xmlns:a16="http://schemas.microsoft.com/office/drawing/2014/main" id="{D6614C1E-DD90-D732-085E-5BD63A0E4A6A}"/>
              </a:ext>
            </a:extLst>
          </p:cNvPr>
          <p:cNvSpPr txBox="1"/>
          <p:nvPr/>
        </p:nvSpPr>
        <p:spPr>
          <a:xfrm>
            <a:off x="6096000" y="618139"/>
            <a:ext cx="4054315" cy="307777"/>
          </a:xfrm>
          <a:prstGeom prst="rect">
            <a:avLst/>
          </a:prstGeom>
          <a:noFill/>
        </p:spPr>
        <p:txBody>
          <a:bodyPr wrap="none" rtlCol="0">
            <a:spAutoFit/>
          </a:bodyPr>
          <a:lstStyle/>
          <a:p>
            <a:r>
              <a:rPr lang="en-US" dirty="0"/>
              <a:t>What data do we want to capture? </a:t>
            </a:r>
            <a:r>
              <a:rPr lang="en-US" dirty="0">
                <a:solidFill>
                  <a:schemeClr val="accent1"/>
                </a:solidFill>
              </a:rPr>
              <a:t>Logical Model</a:t>
            </a:r>
            <a:endParaRPr lang="en-US" dirty="0">
              <a:solidFill>
                <a:schemeClr val="tx1"/>
              </a:solidFill>
            </a:endParaRPr>
          </a:p>
        </p:txBody>
      </p:sp>
    </p:spTree>
    <p:extLst>
      <p:ext uri="{BB962C8B-B14F-4D97-AF65-F5344CB8AC3E}">
        <p14:creationId xmlns:p14="http://schemas.microsoft.com/office/powerpoint/2010/main" val="1110925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a:t>
            </a:fld>
            <a:endParaRPr lang="en-US"/>
          </a:p>
        </p:txBody>
      </p:sp>
      <p:sp>
        <p:nvSpPr>
          <p:cNvPr id="6" name="TextBox 5">
            <a:extLst>
              <a:ext uri="{FF2B5EF4-FFF2-40B4-BE49-F238E27FC236}">
                <a16:creationId xmlns:a16="http://schemas.microsoft.com/office/drawing/2014/main" id="{CDA9C0B8-4F81-53B8-FB3E-7D11E7788F3F}"/>
              </a:ext>
            </a:extLst>
          </p:cNvPr>
          <p:cNvSpPr txBox="1"/>
          <p:nvPr/>
        </p:nvSpPr>
        <p:spPr>
          <a:xfrm>
            <a:off x="1009500" y="1536798"/>
            <a:ext cx="4054315" cy="307777"/>
          </a:xfrm>
          <a:prstGeom prst="rect">
            <a:avLst/>
          </a:prstGeom>
          <a:noFill/>
        </p:spPr>
        <p:txBody>
          <a:bodyPr wrap="none" rtlCol="0">
            <a:spAutoFit/>
          </a:bodyPr>
          <a:lstStyle/>
          <a:p>
            <a:r>
              <a:rPr lang="en-US" dirty="0"/>
              <a:t>What data do we want to capture? </a:t>
            </a:r>
            <a:r>
              <a:rPr lang="en-US" dirty="0">
                <a:solidFill>
                  <a:schemeClr val="accent1"/>
                </a:solidFill>
              </a:rPr>
              <a:t>Logical Model</a:t>
            </a:r>
            <a:endParaRPr lang="en-US" dirty="0">
              <a:solidFill>
                <a:schemeClr val="tx1"/>
              </a:solidFill>
            </a:endParaRPr>
          </a:p>
        </p:txBody>
      </p:sp>
      <p:pic>
        <p:nvPicPr>
          <p:cNvPr id="8" name="Picture 7">
            <a:extLst>
              <a:ext uri="{FF2B5EF4-FFF2-40B4-BE49-F238E27FC236}">
                <a16:creationId xmlns:a16="http://schemas.microsoft.com/office/drawing/2014/main" id="{5EA28760-6193-4327-7A41-C073DA96910D}"/>
              </a:ext>
            </a:extLst>
          </p:cNvPr>
          <p:cNvPicPr>
            <a:picLocks noChangeAspect="1"/>
          </p:cNvPicPr>
          <p:nvPr/>
        </p:nvPicPr>
        <p:blipFill>
          <a:blip r:embed="rId2"/>
          <a:stretch>
            <a:fillRect/>
          </a:stretch>
        </p:blipFill>
        <p:spPr>
          <a:xfrm>
            <a:off x="0" y="1954542"/>
            <a:ext cx="6471745" cy="3585410"/>
          </a:xfrm>
          <a:prstGeom prst="rect">
            <a:avLst/>
          </a:prstGeom>
        </p:spPr>
      </p:pic>
    </p:spTree>
    <p:extLst>
      <p:ext uri="{BB962C8B-B14F-4D97-AF65-F5344CB8AC3E}">
        <p14:creationId xmlns:p14="http://schemas.microsoft.com/office/powerpoint/2010/main" val="3663947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Implementation Guide: Artifact Index</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14</a:t>
            </a:fld>
            <a:endParaRPr lang="en-US"/>
          </a:p>
        </p:txBody>
      </p:sp>
      <p:pic>
        <p:nvPicPr>
          <p:cNvPr id="5" name="Picture 4">
            <a:extLst>
              <a:ext uri="{FF2B5EF4-FFF2-40B4-BE49-F238E27FC236}">
                <a16:creationId xmlns:a16="http://schemas.microsoft.com/office/drawing/2014/main" id="{C07ADC28-9A52-ECAD-960A-AFC614594CAA}"/>
              </a:ext>
            </a:extLst>
          </p:cNvPr>
          <p:cNvPicPr>
            <a:picLocks noChangeAspect="1"/>
          </p:cNvPicPr>
          <p:nvPr/>
        </p:nvPicPr>
        <p:blipFill>
          <a:blip r:embed="rId2"/>
          <a:stretch>
            <a:fillRect/>
          </a:stretch>
        </p:blipFill>
        <p:spPr>
          <a:xfrm>
            <a:off x="139260" y="1114098"/>
            <a:ext cx="6721975" cy="3352800"/>
          </a:xfrm>
          <a:prstGeom prst="rect">
            <a:avLst/>
          </a:prstGeom>
        </p:spPr>
      </p:pic>
      <p:pic>
        <p:nvPicPr>
          <p:cNvPr id="8" name="Picture 7">
            <a:extLst>
              <a:ext uri="{FF2B5EF4-FFF2-40B4-BE49-F238E27FC236}">
                <a16:creationId xmlns:a16="http://schemas.microsoft.com/office/drawing/2014/main" id="{BFEE2743-999A-477D-85EC-210198401D74}"/>
              </a:ext>
            </a:extLst>
          </p:cNvPr>
          <p:cNvPicPr>
            <a:picLocks noChangeAspect="1"/>
          </p:cNvPicPr>
          <p:nvPr/>
        </p:nvPicPr>
        <p:blipFill>
          <a:blip r:embed="rId3"/>
          <a:stretch>
            <a:fillRect/>
          </a:stretch>
        </p:blipFill>
        <p:spPr>
          <a:xfrm>
            <a:off x="4796299" y="4787911"/>
            <a:ext cx="7395701" cy="1511658"/>
          </a:xfrm>
          <a:prstGeom prst="rect">
            <a:avLst/>
          </a:prstGeom>
        </p:spPr>
      </p:pic>
      <p:cxnSp>
        <p:nvCxnSpPr>
          <p:cNvPr id="10" name="Straight Arrow Connector 9">
            <a:extLst>
              <a:ext uri="{FF2B5EF4-FFF2-40B4-BE49-F238E27FC236}">
                <a16:creationId xmlns:a16="http://schemas.microsoft.com/office/drawing/2014/main" id="{6B23E304-F7FF-84DD-C276-40F01E2F3683}"/>
              </a:ext>
            </a:extLst>
          </p:cNvPr>
          <p:cNvCxnSpPr>
            <a:cxnSpLocks/>
          </p:cNvCxnSpPr>
          <p:nvPr/>
        </p:nvCxnSpPr>
        <p:spPr>
          <a:xfrm>
            <a:off x="6361993" y="3226675"/>
            <a:ext cx="998483" cy="1507439"/>
          </a:xfrm>
          <a:prstGeom prst="straightConnector1">
            <a:avLst/>
          </a:prstGeom>
          <a:ln w="38100">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09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 </a:t>
            </a:r>
            <a:r>
              <a:rPr lang="en-US" dirty="0" err="1"/>
              <a:t>ValueSet</a:t>
            </a:r>
            <a:r>
              <a:rPr lang="en-US" dirty="0"/>
              <a:t> for Sex</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6" name="TextBox 5">
            <a:extLst>
              <a:ext uri="{FF2B5EF4-FFF2-40B4-BE49-F238E27FC236}">
                <a16:creationId xmlns:a16="http://schemas.microsoft.com/office/drawing/2014/main" id="{CDA9C0B8-4F81-53B8-FB3E-7D11E7788F3F}"/>
              </a:ext>
            </a:extLst>
          </p:cNvPr>
          <p:cNvSpPr txBox="1"/>
          <p:nvPr/>
        </p:nvSpPr>
        <p:spPr>
          <a:xfrm>
            <a:off x="1009500" y="1536798"/>
            <a:ext cx="4054315" cy="307777"/>
          </a:xfrm>
          <a:prstGeom prst="rect">
            <a:avLst/>
          </a:prstGeom>
          <a:noFill/>
        </p:spPr>
        <p:txBody>
          <a:bodyPr wrap="none" rtlCol="0">
            <a:spAutoFit/>
          </a:bodyPr>
          <a:lstStyle/>
          <a:p>
            <a:r>
              <a:rPr lang="en-US" dirty="0"/>
              <a:t>What data do we want to capture? </a:t>
            </a:r>
            <a:r>
              <a:rPr lang="en-US" dirty="0">
                <a:solidFill>
                  <a:schemeClr val="accent1"/>
                </a:solidFill>
              </a:rPr>
              <a:t>Logical Model</a:t>
            </a:r>
            <a:endParaRPr lang="en-US" dirty="0">
              <a:solidFill>
                <a:schemeClr val="tx1"/>
              </a:solidFill>
            </a:endParaRPr>
          </a:p>
        </p:txBody>
      </p:sp>
      <p:pic>
        <p:nvPicPr>
          <p:cNvPr id="8" name="Picture 7">
            <a:extLst>
              <a:ext uri="{FF2B5EF4-FFF2-40B4-BE49-F238E27FC236}">
                <a16:creationId xmlns:a16="http://schemas.microsoft.com/office/drawing/2014/main" id="{5EA28760-6193-4327-7A41-C073DA96910D}"/>
              </a:ext>
            </a:extLst>
          </p:cNvPr>
          <p:cNvPicPr>
            <a:picLocks noChangeAspect="1"/>
          </p:cNvPicPr>
          <p:nvPr/>
        </p:nvPicPr>
        <p:blipFill>
          <a:blip r:embed="rId2"/>
          <a:stretch>
            <a:fillRect/>
          </a:stretch>
        </p:blipFill>
        <p:spPr>
          <a:xfrm>
            <a:off x="0" y="1954542"/>
            <a:ext cx="6471745" cy="3585410"/>
          </a:xfrm>
          <a:prstGeom prst="rect">
            <a:avLst/>
          </a:prstGeom>
        </p:spPr>
      </p:pic>
    </p:spTree>
    <p:extLst>
      <p:ext uri="{BB962C8B-B14F-4D97-AF65-F5344CB8AC3E}">
        <p14:creationId xmlns:p14="http://schemas.microsoft.com/office/powerpoint/2010/main" val="4264112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 </a:t>
            </a:r>
            <a:r>
              <a:rPr lang="en-US" dirty="0" err="1"/>
              <a:t>ValueSet</a:t>
            </a:r>
            <a:r>
              <a:rPr lang="en-US" dirty="0"/>
              <a:t> for Sex</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6" name="TextBox 5">
            <a:extLst>
              <a:ext uri="{FF2B5EF4-FFF2-40B4-BE49-F238E27FC236}">
                <a16:creationId xmlns:a16="http://schemas.microsoft.com/office/drawing/2014/main" id="{CDA9C0B8-4F81-53B8-FB3E-7D11E7788F3F}"/>
              </a:ext>
            </a:extLst>
          </p:cNvPr>
          <p:cNvSpPr txBox="1"/>
          <p:nvPr/>
        </p:nvSpPr>
        <p:spPr>
          <a:xfrm>
            <a:off x="1009500" y="1536798"/>
            <a:ext cx="4054315" cy="307777"/>
          </a:xfrm>
          <a:prstGeom prst="rect">
            <a:avLst/>
          </a:prstGeom>
          <a:noFill/>
        </p:spPr>
        <p:txBody>
          <a:bodyPr wrap="none" rtlCol="0">
            <a:spAutoFit/>
          </a:bodyPr>
          <a:lstStyle/>
          <a:p>
            <a:r>
              <a:rPr lang="en-US" dirty="0"/>
              <a:t>What data do we want to capture? </a:t>
            </a:r>
            <a:r>
              <a:rPr lang="en-US" dirty="0">
                <a:solidFill>
                  <a:schemeClr val="accent1"/>
                </a:solidFill>
              </a:rPr>
              <a:t>Logical Model</a:t>
            </a:r>
            <a:endParaRPr lang="en-US" dirty="0">
              <a:solidFill>
                <a:schemeClr val="tx1"/>
              </a:solidFill>
            </a:endParaRPr>
          </a:p>
        </p:txBody>
      </p:sp>
      <p:pic>
        <p:nvPicPr>
          <p:cNvPr id="8" name="Picture 7">
            <a:extLst>
              <a:ext uri="{FF2B5EF4-FFF2-40B4-BE49-F238E27FC236}">
                <a16:creationId xmlns:a16="http://schemas.microsoft.com/office/drawing/2014/main" id="{5EA28760-6193-4327-7A41-C073DA96910D}"/>
              </a:ext>
            </a:extLst>
          </p:cNvPr>
          <p:cNvPicPr>
            <a:picLocks noChangeAspect="1"/>
          </p:cNvPicPr>
          <p:nvPr/>
        </p:nvPicPr>
        <p:blipFill>
          <a:blip r:embed="rId2"/>
          <a:stretch>
            <a:fillRect/>
          </a:stretch>
        </p:blipFill>
        <p:spPr>
          <a:xfrm>
            <a:off x="0" y="1954542"/>
            <a:ext cx="6471745" cy="3585410"/>
          </a:xfrm>
          <a:prstGeom prst="rect">
            <a:avLst/>
          </a:prstGeom>
        </p:spPr>
      </p:pic>
      <p:pic>
        <p:nvPicPr>
          <p:cNvPr id="9" name="Picture 8">
            <a:extLst>
              <a:ext uri="{FF2B5EF4-FFF2-40B4-BE49-F238E27FC236}">
                <a16:creationId xmlns:a16="http://schemas.microsoft.com/office/drawing/2014/main" id="{801B2E40-05EC-C5A3-6D1E-9A445BD74FAF}"/>
              </a:ext>
            </a:extLst>
          </p:cNvPr>
          <p:cNvPicPr>
            <a:picLocks noChangeAspect="1"/>
          </p:cNvPicPr>
          <p:nvPr/>
        </p:nvPicPr>
        <p:blipFill>
          <a:blip r:embed="rId3"/>
          <a:stretch>
            <a:fillRect/>
          </a:stretch>
        </p:blipFill>
        <p:spPr>
          <a:xfrm>
            <a:off x="7128187" y="1690686"/>
            <a:ext cx="4918335" cy="3209860"/>
          </a:xfrm>
          <a:prstGeom prst="rect">
            <a:avLst/>
          </a:prstGeom>
        </p:spPr>
      </p:pic>
      <p:sp>
        <p:nvSpPr>
          <p:cNvPr id="10" name="Oval 9">
            <a:extLst>
              <a:ext uri="{FF2B5EF4-FFF2-40B4-BE49-F238E27FC236}">
                <a16:creationId xmlns:a16="http://schemas.microsoft.com/office/drawing/2014/main" id="{E6736D35-AA69-697A-4696-2A831FD72CDF}"/>
              </a:ext>
            </a:extLst>
          </p:cNvPr>
          <p:cNvSpPr/>
          <p:nvPr/>
        </p:nvSpPr>
        <p:spPr>
          <a:xfrm>
            <a:off x="3235872" y="3600102"/>
            <a:ext cx="2124404" cy="294290"/>
          </a:xfrm>
          <a:prstGeom prst="ellipse">
            <a:avLst/>
          </a:prstGeom>
          <a:noFill/>
          <a:ln>
            <a:solidFill>
              <a:schemeClr val="bg2">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51CE5E5-071B-911B-B87D-C5E90388BD34}"/>
              </a:ext>
            </a:extLst>
          </p:cNvPr>
          <p:cNvCxnSpPr/>
          <p:nvPr/>
        </p:nvCxnSpPr>
        <p:spPr>
          <a:xfrm>
            <a:off x="5370786" y="3747247"/>
            <a:ext cx="1555531" cy="0"/>
          </a:xfrm>
          <a:prstGeom prst="straightConnector1">
            <a:avLst/>
          </a:prstGeom>
          <a:ln w="38100">
            <a:solidFill>
              <a:schemeClr val="bg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634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Code Systems and Value Sets for Sex</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
        <p:nvSpPr>
          <p:cNvPr id="3" name="TextBox 2">
            <a:extLst>
              <a:ext uri="{FF2B5EF4-FFF2-40B4-BE49-F238E27FC236}">
                <a16:creationId xmlns:a16="http://schemas.microsoft.com/office/drawing/2014/main" id="{375DE007-5B44-3732-2854-2BE8B7FB633E}"/>
              </a:ext>
            </a:extLst>
          </p:cNvPr>
          <p:cNvSpPr txBox="1"/>
          <p:nvPr/>
        </p:nvSpPr>
        <p:spPr>
          <a:xfrm>
            <a:off x="185637" y="1421580"/>
            <a:ext cx="5002589" cy="4223846"/>
          </a:xfrm>
          <a:prstGeom prst="rect">
            <a:avLst/>
          </a:prstGeom>
          <a:noFill/>
        </p:spPr>
        <p:txBody>
          <a:bodyPr wrap="square" rtlCol="0">
            <a:spAutoFit/>
          </a:bodyPr>
          <a:lstStyle/>
          <a:p>
            <a:r>
              <a:rPr lang="en-US" sz="1800" b="1" dirty="0">
                <a:solidFill>
                  <a:schemeClr val="bg2">
                    <a:lumMod val="50000"/>
                    <a:lumOff val="50000"/>
                  </a:schemeClr>
                </a:solidFill>
              </a:rPr>
              <a:t>Code System:</a:t>
            </a:r>
            <a:r>
              <a:rPr lang="en-US" sz="1800" dirty="0"/>
              <a:t> A collection of related concepts (codes with labels and definitions).   Can be pre-existing sets such as ICD-10, ICD-11, LOINC, or ICHI.  Can also be a set defined by a country or for use within an implementation guide.</a:t>
            </a:r>
            <a:br>
              <a:rPr lang="en-US" sz="1800" dirty="0"/>
            </a:br>
            <a:endParaRPr lang="en-US" sz="1800" dirty="0"/>
          </a:p>
          <a:p>
            <a:r>
              <a:rPr lang="en-US" sz="1800" b="1" dirty="0">
                <a:solidFill>
                  <a:schemeClr val="bg2">
                    <a:lumMod val="50000"/>
                    <a:lumOff val="50000"/>
                  </a:schemeClr>
                </a:solidFill>
              </a:rPr>
              <a:t>Value Sets:  </a:t>
            </a:r>
            <a:r>
              <a:rPr lang="en-US" sz="1800" dirty="0"/>
              <a:t>A selection of codes across one or more code systems for a specific use (e.g. populating a drop-down list).</a:t>
            </a:r>
          </a:p>
          <a:p>
            <a:endParaRPr lang="en-US" sz="1800" dirty="0"/>
          </a:p>
          <a:p>
            <a:r>
              <a:rPr lang="en-US" sz="1800" b="1" dirty="0">
                <a:solidFill>
                  <a:schemeClr val="bg2">
                    <a:lumMod val="50000"/>
                    <a:lumOff val="50000"/>
                  </a:schemeClr>
                </a:solidFill>
              </a:rPr>
              <a:t>Concept Map:</a:t>
            </a:r>
            <a:r>
              <a:rPr lang="en-US" sz="1800" dirty="0">
                <a:solidFill>
                  <a:schemeClr val="bg2">
                    <a:lumMod val="50000"/>
                    <a:lumOff val="50000"/>
                  </a:schemeClr>
                </a:solidFill>
              </a:rPr>
              <a:t>  </a:t>
            </a:r>
            <a:r>
              <a:rPr lang="en-US" sz="1800" dirty="0">
                <a:solidFill>
                  <a:schemeClr val="tx1"/>
                </a:solidFill>
              </a:rPr>
              <a:t>A mapping between the codes between two code systems.  Useful for mapping across code-systems such as a list of country vaccine codes to the ICD-11 codes.</a:t>
            </a:r>
            <a:r>
              <a:rPr lang="en-US" sz="1800" b="1" dirty="0">
                <a:solidFill>
                  <a:schemeClr val="bg2">
                    <a:lumMod val="50000"/>
                    <a:lumOff val="50000"/>
                  </a:schemeClr>
                </a:solidFill>
              </a:rPr>
              <a:t> </a:t>
            </a:r>
            <a:endParaRPr lang="en-US" sz="1800" dirty="0"/>
          </a:p>
        </p:txBody>
      </p:sp>
      <p:pic>
        <p:nvPicPr>
          <p:cNvPr id="10" name="Picture 9">
            <a:extLst>
              <a:ext uri="{FF2B5EF4-FFF2-40B4-BE49-F238E27FC236}">
                <a16:creationId xmlns:a16="http://schemas.microsoft.com/office/drawing/2014/main" id="{1F2B494D-E02E-627A-DC17-44BC06CEFB2F}"/>
              </a:ext>
            </a:extLst>
          </p:cNvPr>
          <p:cNvPicPr>
            <a:picLocks noChangeAspect="1"/>
          </p:cNvPicPr>
          <p:nvPr/>
        </p:nvPicPr>
        <p:blipFill>
          <a:blip r:embed="rId2"/>
          <a:stretch>
            <a:fillRect/>
          </a:stretch>
        </p:blipFill>
        <p:spPr>
          <a:xfrm>
            <a:off x="5559180" y="1829084"/>
            <a:ext cx="6452264" cy="3573791"/>
          </a:xfrm>
          <a:prstGeom prst="rect">
            <a:avLst/>
          </a:prstGeom>
        </p:spPr>
      </p:pic>
      <p:sp>
        <p:nvSpPr>
          <p:cNvPr id="11" name="TextBox 10">
            <a:extLst>
              <a:ext uri="{FF2B5EF4-FFF2-40B4-BE49-F238E27FC236}">
                <a16:creationId xmlns:a16="http://schemas.microsoft.com/office/drawing/2014/main" id="{FFCEB726-B802-2218-C137-A24E165C5695}"/>
              </a:ext>
            </a:extLst>
          </p:cNvPr>
          <p:cNvSpPr txBox="1"/>
          <p:nvPr/>
        </p:nvSpPr>
        <p:spPr>
          <a:xfrm>
            <a:off x="9440586" y="5095098"/>
            <a:ext cx="2393604" cy="307777"/>
          </a:xfrm>
          <a:prstGeom prst="rect">
            <a:avLst/>
          </a:prstGeom>
          <a:noFill/>
        </p:spPr>
        <p:txBody>
          <a:bodyPr wrap="none" rtlCol="0">
            <a:spAutoFit/>
          </a:bodyPr>
          <a:lstStyle/>
          <a:p>
            <a:r>
              <a:rPr lang="en-US" dirty="0">
                <a:solidFill>
                  <a:schemeClr val="bg2">
                    <a:lumMod val="50000"/>
                    <a:lumOff val="50000"/>
                  </a:schemeClr>
                </a:solidFill>
              </a:rPr>
              <a:t>https://</a:t>
            </a:r>
            <a:r>
              <a:rPr lang="en-US" dirty="0" err="1">
                <a:solidFill>
                  <a:schemeClr val="bg2">
                    <a:lumMod val="50000"/>
                    <a:lumOff val="50000"/>
                  </a:schemeClr>
                </a:solidFill>
              </a:rPr>
              <a:t>icd.who.int</a:t>
            </a:r>
            <a:r>
              <a:rPr lang="en-US" dirty="0">
                <a:solidFill>
                  <a:schemeClr val="bg2">
                    <a:lumMod val="50000"/>
                    <a:lumOff val="50000"/>
                  </a:schemeClr>
                </a:solidFill>
              </a:rPr>
              <a:t>/browse11</a:t>
            </a:r>
          </a:p>
        </p:txBody>
      </p:sp>
    </p:spTree>
    <p:extLst>
      <p:ext uri="{BB962C8B-B14F-4D97-AF65-F5344CB8AC3E}">
        <p14:creationId xmlns:p14="http://schemas.microsoft.com/office/powerpoint/2010/main" val="1148828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7" name="TextBox 6">
            <a:extLst>
              <a:ext uri="{FF2B5EF4-FFF2-40B4-BE49-F238E27FC236}">
                <a16:creationId xmlns:a16="http://schemas.microsoft.com/office/drawing/2014/main" id="{82735972-1E4C-7B02-A8AC-18ABEAC560BB}"/>
              </a:ext>
            </a:extLst>
          </p:cNvPr>
          <p:cNvSpPr txBox="1"/>
          <p:nvPr/>
        </p:nvSpPr>
        <p:spPr>
          <a:xfrm>
            <a:off x="541789" y="1536799"/>
            <a:ext cx="4918334" cy="307777"/>
          </a:xfrm>
          <a:prstGeom prst="rect">
            <a:avLst/>
          </a:prstGeom>
          <a:noFill/>
        </p:spPr>
        <p:txBody>
          <a:bodyPr wrap="none" rtlCol="0">
            <a:spAutoFit/>
          </a:bodyPr>
          <a:lstStyle/>
          <a:p>
            <a:r>
              <a:rPr lang="en-US" dirty="0"/>
              <a:t>What is the user interface for capturing data? </a:t>
            </a:r>
            <a:r>
              <a:rPr lang="en-US" dirty="0">
                <a:solidFill>
                  <a:schemeClr val="accent1"/>
                </a:solidFill>
              </a:rPr>
              <a:t>Questionnaire</a:t>
            </a:r>
            <a:endParaRPr lang="en-US" dirty="0"/>
          </a:p>
        </p:txBody>
      </p:sp>
      <p:pic>
        <p:nvPicPr>
          <p:cNvPr id="3" name="Picture 2">
            <a:extLst>
              <a:ext uri="{FF2B5EF4-FFF2-40B4-BE49-F238E27FC236}">
                <a16:creationId xmlns:a16="http://schemas.microsoft.com/office/drawing/2014/main" id="{F4379CE3-B734-A8B6-BC6D-4F96AE1A272E}"/>
              </a:ext>
            </a:extLst>
          </p:cNvPr>
          <p:cNvPicPr>
            <a:picLocks noChangeAspect="1"/>
          </p:cNvPicPr>
          <p:nvPr/>
        </p:nvPicPr>
        <p:blipFill>
          <a:blip r:embed="rId2"/>
          <a:stretch>
            <a:fillRect/>
          </a:stretch>
        </p:blipFill>
        <p:spPr>
          <a:xfrm>
            <a:off x="2052184" y="1905642"/>
            <a:ext cx="8542929" cy="4812417"/>
          </a:xfrm>
          <a:prstGeom prst="rect">
            <a:avLst/>
          </a:prstGeom>
        </p:spPr>
      </p:pic>
    </p:spTree>
    <p:extLst>
      <p:ext uri="{BB962C8B-B14F-4D97-AF65-F5344CB8AC3E}">
        <p14:creationId xmlns:p14="http://schemas.microsoft.com/office/powerpoint/2010/main" val="4227098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7" name="TextBox 6">
            <a:extLst>
              <a:ext uri="{FF2B5EF4-FFF2-40B4-BE49-F238E27FC236}">
                <a16:creationId xmlns:a16="http://schemas.microsoft.com/office/drawing/2014/main" id="{82735972-1E4C-7B02-A8AC-18ABEAC560BB}"/>
              </a:ext>
            </a:extLst>
          </p:cNvPr>
          <p:cNvSpPr txBox="1"/>
          <p:nvPr/>
        </p:nvSpPr>
        <p:spPr>
          <a:xfrm>
            <a:off x="541789" y="1536799"/>
            <a:ext cx="4918334" cy="307777"/>
          </a:xfrm>
          <a:prstGeom prst="rect">
            <a:avLst/>
          </a:prstGeom>
          <a:noFill/>
        </p:spPr>
        <p:txBody>
          <a:bodyPr wrap="none" rtlCol="0">
            <a:spAutoFit/>
          </a:bodyPr>
          <a:lstStyle/>
          <a:p>
            <a:r>
              <a:rPr lang="en-US" dirty="0"/>
              <a:t>What is the user interface for capturing data? </a:t>
            </a:r>
            <a:r>
              <a:rPr lang="en-US" dirty="0">
                <a:solidFill>
                  <a:schemeClr val="accent1"/>
                </a:solidFill>
              </a:rPr>
              <a:t>Questionnaire</a:t>
            </a:r>
            <a:endParaRPr lang="en-US" dirty="0"/>
          </a:p>
        </p:txBody>
      </p:sp>
      <p:pic>
        <p:nvPicPr>
          <p:cNvPr id="3" name="Picture 2">
            <a:extLst>
              <a:ext uri="{FF2B5EF4-FFF2-40B4-BE49-F238E27FC236}">
                <a16:creationId xmlns:a16="http://schemas.microsoft.com/office/drawing/2014/main" id="{F4379CE3-B734-A8B6-BC6D-4F96AE1A272E}"/>
              </a:ext>
            </a:extLst>
          </p:cNvPr>
          <p:cNvPicPr>
            <a:picLocks noChangeAspect="1"/>
          </p:cNvPicPr>
          <p:nvPr/>
        </p:nvPicPr>
        <p:blipFill>
          <a:blip r:embed="rId2"/>
          <a:stretch>
            <a:fillRect/>
          </a:stretch>
        </p:blipFill>
        <p:spPr>
          <a:xfrm>
            <a:off x="2052184" y="1905642"/>
            <a:ext cx="8542929" cy="4812417"/>
          </a:xfrm>
          <a:prstGeom prst="rect">
            <a:avLst/>
          </a:prstGeom>
        </p:spPr>
      </p:pic>
    </p:spTree>
    <p:extLst>
      <p:ext uri="{BB962C8B-B14F-4D97-AF65-F5344CB8AC3E}">
        <p14:creationId xmlns:p14="http://schemas.microsoft.com/office/powerpoint/2010/main" val="1343614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5"/>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rmAutofit/>
          </a:bodyPr>
          <a:lstStyle/>
          <a:p>
            <a:pPr>
              <a:buSzPct val="111111"/>
            </a:pPr>
            <a:r>
              <a:rPr lang="en"/>
              <a:t>Africa CDC HIE Framework </a:t>
            </a:r>
            <a:endParaRPr/>
          </a:p>
        </p:txBody>
      </p:sp>
      <p:sp>
        <p:nvSpPr>
          <p:cNvPr id="200" name="Google Shape;200;p35"/>
          <p:cNvSpPr txBox="1"/>
          <p:nvPr/>
        </p:nvSpPr>
        <p:spPr>
          <a:xfrm>
            <a:off x="493767" y="2352000"/>
            <a:ext cx="6662400" cy="3502800"/>
          </a:xfrm>
          <a:prstGeom prst="rect">
            <a:avLst/>
          </a:prstGeom>
          <a:solidFill>
            <a:srgbClr val="B6D7A8"/>
          </a:solidFill>
          <a:ln w="9525" cap="flat" cmpd="sng">
            <a:solidFill>
              <a:srgbClr val="38761D"/>
            </a:solidFill>
            <a:prstDash val="solid"/>
            <a:round/>
            <a:headEnd type="none" w="sm" len="sm"/>
            <a:tailEnd type="none" w="sm" len="sm"/>
          </a:ln>
        </p:spPr>
        <p:txBody>
          <a:bodyPr spcFirstLastPara="1" wrap="square" lIns="121900" tIns="121900" rIns="121900" bIns="121900" anchor="t" anchorCtr="0">
            <a:noAutofit/>
          </a:bodyPr>
          <a:lstStyle/>
          <a:p>
            <a:pPr>
              <a:buSzPts val="1300"/>
            </a:pPr>
            <a:r>
              <a:rPr lang="en" sz="1733" i="1"/>
              <a:t>For exchanging data for digital health and cloud communications, use IHE or HL7® Fast Healthcare Interoperability Resources (FHIR) standard cloud communications. FHIR combines the best features of HL7v2, HL7 V3R2 CDA and web standards (Extensible 28 Markup Language (XML), JavaScript Object Notation (JSON), HTTP, Atom and others). Because of this, the TF recommends all new implementations and digital health system improvements use FHIR as the primary mechanism for data exchange.  The latest HL7 messaging standards can also be adapted</a:t>
            </a:r>
            <a:br>
              <a:rPr lang="en" sz="1867"/>
            </a:br>
            <a:endParaRPr sz="1600"/>
          </a:p>
          <a:p>
            <a:pPr>
              <a:buSzPts val="1200"/>
            </a:pPr>
            <a:r>
              <a:rPr lang="en" sz="1333"/>
              <a:t>Excerpt from </a:t>
            </a:r>
            <a:r>
              <a:rPr lang="en" sz="1333" b="1"/>
              <a:t>AU Health Information Exchange Policy and Standards for Electronic Disease Surveillance</a:t>
            </a:r>
            <a:r>
              <a:rPr lang="en" sz="1333"/>
              <a:t>,</a:t>
            </a:r>
            <a:r>
              <a:rPr lang="en" sz="1333" b="1"/>
              <a:t> </a:t>
            </a:r>
            <a:r>
              <a:rPr lang="en" sz="1333"/>
              <a:t>section </a:t>
            </a:r>
            <a:r>
              <a:rPr lang="en" sz="1333" i="1"/>
              <a:t>4.3 Messaging Standards</a:t>
            </a:r>
            <a:endParaRPr sz="1333" i="1"/>
          </a:p>
        </p:txBody>
      </p:sp>
      <p:sp>
        <p:nvSpPr>
          <p:cNvPr id="201" name="Google Shape;201;p35"/>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rmAutofit/>
          </a:bodyPr>
          <a:lstStyle/>
          <a:p>
            <a:fld id="{00000000-1234-1234-1234-123412341234}" type="slidenum">
              <a:rPr lang="en"/>
              <a:pPr/>
              <a:t>2</a:t>
            </a:fld>
            <a:endParaRPr/>
          </a:p>
        </p:txBody>
      </p:sp>
      <p:pic>
        <p:nvPicPr>
          <p:cNvPr id="202" name="Google Shape;202;p35"/>
          <p:cNvPicPr preferRelativeResize="0"/>
          <p:nvPr/>
        </p:nvPicPr>
        <p:blipFill rotWithShape="1">
          <a:blip r:embed="rId3">
            <a:alphaModFix/>
          </a:blip>
          <a:srcRect/>
          <a:stretch/>
        </p:blipFill>
        <p:spPr>
          <a:xfrm>
            <a:off x="8046632" y="501700"/>
            <a:ext cx="4090435" cy="5854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09E29-C6AB-FB1A-4660-CCD8509D199C}"/>
              </a:ext>
            </a:extLst>
          </p:cNvPr>
          <p:cNvSpPr>
            <a:spLocks noGrp="1"/>
          </p:cNvSpPr>
          <p:nvPr>
            <p:ph type="title"/>
          </p:nvPr>
        </p:nvSpPr>
        <p:spPr/>
        <p:txBody>
          <a:bodyPr/>
          <a:lstStyle/>
          <a:p>
            <a:r>
              <a:rPr lang="en-US" dirty="0"/>
              <a:t>1. Capture or Update Client History</a:t>
            </a:r>
          </a:p>
        </p:txBody>
      </p:sp>
      <p:sp>
        <p:nvSpPr>
          <p:cNvPr id="4" name="Slide Number Placeholder 3">
            <a:extLst>
              <a:ext uri="{FF2B5EF4-FFF2-40B4-BE49-F238E27FC236}">
                <a16:creationId xmlns:a16="http://schemas.microsoft.com/office/drawing/2014/main" id="{285B8BF8-271F-4267-AB4F-320EBA7CDF1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7" name="TextBox 6">
            <a:extLst>
              <a:ext uri="{FF2B5EF4-FFF2-40B4-BE49-F238E27FC236}">
                <a16:creationId xmlns:a16="http://schemas.microsoft.com/office/drawing/2014/main" id="{82735972-1E4C-7B02-A8AC-18ABEAC560BB}"/>
              </a:ext>
            </a:extLst>
          </p:cNvPr>
          <p:cNvSpPr txBox="1"/>
          <p:nvPr/>
        </p:nvSpPr>
        <p:spPr>
          <a:xfrm>
            <a:off x="541789" y="1536799"/>
            <a:ext cx="4918334" cy="307777"/>
          </a:xfrm>
          <a:prstGeom prst="rect">
            <a:avLst/>
          </a:prstGeom>
          <a:noFill/>
        </p:spPr>
        <p:txBody>
          <a:bodyPr wrap="none" rtlCol="0">
            <a:spAutoFit/>
          </a:bodyPr>
          <a:lstStyle/>
          <a:p>
            <a:r>
              <a:rPr lang="en-US" dirty="0"/>
              <a:t>What is the user interface for capturing data? </a:t>
            </a:r>
            <a:r>
              <a:rPr lang="en-US" dirty="0">
                <a:solidFill>
                  <a:schemeClr val="accent1"/>
                </a:solidFill>
              </a:rPr>
              <a:t>Questionnaire</a:t>
            </a:r>
            <a:endParaRPr lang="en-US" dirty="0"/>
          </a:p>
        </p:txBody>
      </p:sp>
      <p:pic>
        <p:nvPicPr>
          <p:cNvPr id="6" name="Picture 5">
            <a:extLst>
              <a:ext uri="{FF2B5EF4-FFF2-40B4-BE49-F238E27FC236}">
                <a16:creationId xmlns:a16="http://schemas.microsoft.com/office/drawing/2014/main" id="{2DC22865-333D-50D5-D392-54A525CF4B89}"/>
              </a:ext>
            </a:extLst>
          </p:cNvPr>
          <p:cNvPicPr>
            <a:picLocks noChangeAspect="1"/>
          </p:cNvPicPr>
          <p:nvPr/>
        </p:nvPicPr>
        <p:blipFill>
          <a:blip r:embed="rId2"/>
          <a:stretch>
            <a:fillRect/>
          </a:stretch>
        </p:blipFill>
        <p:spPr>
          <a:xfrm>
            <a:off x="9866011" y="1980286"/>
            <a:ext cx="1560675" cy="2063750"/>
          </a:xfrm>
          <a:prstGeom prst="rect">
            <a:avLst/>
          </a:prstGeom>
        </p:spPr>
      </p:pic>
      <p:pic>
        <p:nvPicPr>
          <p:cNvPr id="8" name="Picture 7">
            <a:extLst>
              <a:ext uri="{FF2B5EF4-FFF2-40B4-BE49-F238E27FC236}">
                <a16:creationId xmlns:a16="http://schemas.microsoft.com/office/drawing/2014/main" id="{F7F4AA0D-0F91-B61B-C9DE-D712C7F0B091}"/>
              </a:ext>
            </a:extLst>
          </p:cNvPr>
          <p:cNvPicPr>
            <a:picLocks noChangeAspect="1"/>
          </p:cNvPicPr>
          <p:nvPr/>
        </p:nvPicPr>
        <p:blipFill>
          <a:blip r:embed="rId3"/>
          <a:stretch>
            <a:fillRect/>
          </a:stretch>
        </p:blipFill>
        <p:spPr>
          <a:xfrm>
            <a:off x="2077277" y="1884532"/>
            <a:ext cx="6977271" cy="4719918"/>
          </a:xfrm>
          <a:prstGeom prst="rect">
            <a:avLst/>
          </a:prstGeom>
        </p:spPr>
      </p:pic>
      <p:sp>
        <p:nvSpPr>
          <p:cNvPr id="9" name="TextBox 8">
            <a:extLst>
              <a:ext uri="{FF2B5EF4-FFF2-40B4-BE49-F238E27FC236}">
                <a16:creationId xmlns:a16="http://schemas.microsoft.com/office/drawing/2014/main" id="{CA17E18E-E549-D271-C2B2-2C85BDBD0564}"/>
              </a:ext>
            </a:extLst>
          </p:cNvPr>
          <p:cNvSpPr txBox="1"/>
          <p:nvPr/>
        </p:nvSpPr>
        <p:spPr>
          <a:xfrm>
            <a:off x="9621079" y="4294051"/>
            <a:ext cx="2433680" cy="307777"/>
          </a:xfrm>
          <a:prstGeom prst="rect">
            <a:avLst/>
          </a:prstGeom>
          <a:noFill/>
        </p:spPr>
        <p:txBody>
          <a:bodyPr wrap="none" rtlCol="0">
            <a:spAutoFit/>
          </a:bodyPr>
          <a:lstStyle/>
          <a:p>
            <a:r>
              <a:rPr lang="en-US" dirty="0"/>
              <a:t>Example resident of </a:t>
            </a:r>
            <a:r>
              <a:rPr lang="en-US" dirty="0" err="1"/>
              <a:t>Catopia</a:t>
            </a:r>
            <a:endParaRPr lang="en-US" dirty="0"/>
          </a:p>
        </p:txBody>
      </p:sp>
    </p:spTree>
    <p:extLst>
      <p:ext uri="{BB962C8B-B14F-4D97-AF65-F5344CB8AC3E}">
        <p14:creationId xmlns:p14="http://schemas.microsoft.com/office/powerpoint/2010/main" val="26553426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63F464-C719-EC95-B2BB-F1E4F05D42DE}"/>
              </a:ext>
            </a:extLst>
          </p:cNvPr>
          <p:cNvSpPr>
            <a:spLocks noGrp="1"/>
          </p:cNvSpPr>
          <p:nvPr>
            <p:ph type="title"/>
          </p:nvPr>
        </p:nvSpPr>
        <p:spPr/>
        <p:txBody>
          <a:bodyPr/>
          <a:lstStyle/>
          <a:p>
            <a:r>
              <a:rPr lang="en-US" dirty="0"/>
              <a:t>Form Builders</a:t>
            </a:r>
          </a:p>
        </p:txBody>
      </p:sp>
      <p:sp>
        <p:nvSpPr>
          <p:cNvPr id="3" name="Text Placeholder 2">
            <a:extLst>
              <a:ext uri="{FF2B5EF4-FFF2-40B4-BE49-F238E27FC236}">
                <a16:creationId xmlns:a16="http://schemas.microsoft.com/office/drawing/2014/main" id="{20DB8BBB-2022-B349-C451-FA88BA781A57}"/>
              </a:ext>
            </a:extLst>
          </p:cNvPr>
          <p:cNvSpPr>
            <a:spLocks noGrp="1"/>
          </p:cNvSpPr>
          <p:nvPr>
            <p:ph type="body" idx="1"/>
          </p:nvPr>
        </p:nvSpPr>
        <p:spPr>
          <a:xfrm>
            <a:off x="457199" y="1825625"/>
            <a:ext cx="7521389" cy="3884295"/>
          </a:xfrm>
        </p:spPr>
        <p:txBody>
          <a:bodyPr>
            <a:normAutofit/>
          </a:bodyPr>
          <a:lstStyle/>
          <a:p>
            <a:pPr marL="114300" indent="0">
              <a:buNone/>
            </a:pPr>
            <a:r>
              <a:rPr lang="en-US" sz="1800" dirty="0"/>
              <a:t>Several online tools to build questionnaires and forms:</a:t>
            </a:r>
          </a:p>
          <a:p>
            <a:r>
              <a:rPr lang="en-US" sz="1800" dirty="0">
                <a:hlinkClick r:id="rId2"/>
              </a:rPr>
              <a:t>https://static.helsenorge.no/static_skjemabygger/</a:t>
            </a:r>
            <a:endParaRPr lang="en-US" sz="1800" dirty="0"/>
          </a:p>
          <a:p>
            <a:r>
              <a:rPr lang="en-US" sz="1800" dirty="0">
                <a:hlinkClick r:id="rId3"/>
              </a:rPr>
              <a:t>https://formbuilder.nlm.nih.gov/</a:t>
            </a:r>
            <a:r>
              <a:rPr lang="en-US" sz="1800" dirty="0"/>
              <a:t> </a:t>
            </a:r>
          </a:p>
          <a:p>
            <a:endParaRPr lang="en-US" sz="1800" dirty="0"/>
          </a:p>
          <a:p>
            <a:pPr marL="114300" indent="0">
              <a:buNone/>
            </a:pPr>
            <a:r>
              <a:rPr lang="en-US" sz="1800" dirty="0"/>
              <a:t>Exercise: Download existing Questionnaire and modify it:</a:t>
            </a:r>
          </a:p>
          <a:p>
            <a:r>
              <a:rPr lang="en-US" sz="1800" dirty="0">
                <a:hlinkClick r:id="rId4"/>
              </a:rPr>
              <a:t>https://worldhealthorganization.github.io/smart-example-immz/Questionnaire-QIMMZCRegisterClient.json.html</a:t>
            </a:r>
            <a:r>
              <a:rPr lang="en-US" sz="1800" dirty="0"/>
              <a:t> </a:t>
            </a:r>
          </a:p>
          <a:p>
            <a:r>
              <a:rPr lang="en-US" sz="1800" dirty="0"/>
              <a:t>Click on “JSON” then “Download”</a:t>
            </a:r>
          </a:p>
        </p:txBody>
      </p:sp>
      <p:sp>
        <p:nvSpPr>
          <p:cNvPr id="4" name="Slide Number Placeholder 3">
            <a:extLst>
              <a:ext uri="{FF2B5EF4-FFF2-40B4-BE49-F238E27FC236}">
                <a16:creationId xmlns:a16="http://schemas.microsoft.com/office/drawing/2014/main" id="{3574536B-936E-23B0-8D93-8C03A02F067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21</a:t>
            </a:fld>
            <a:endParaRPr lang="en-US"/>
          </a:p>
        </p:txBody>
      </p:sp>
      <p:pic>
        <p:nvPicPr>
          <p:cNvPr id="6" name="Picture 5">
            <a:extLst>
              <a:ext uri="{FF2B5EF4-FFF2-40B4-BE49-F238E27FC236}">
                <a16:creationId xmlns:a16="http://schemas.microsoft.com/office/drawing/2014/main" id="{0BEE598F-1D80-CF43-0EFD-9055EE9FE9F6}"/>
              </a:ext>
            </a:extLst>
          </p:cNvPr>
          <p:cNvPicPr>
            <a:picLocks noChangeAspect="1"/>
          </p:cNvPicPr>
          <p:nvPr/>
        </p:nvPicPr>
        <p:blipFill>
          <a:blip r:embed="rId5"/>
          <a:srcRect l="13299"/>
          <a:stretch/>
        </p:blipFill>
        <p:spPr>
          <a:xfrm>
            <a:off x="6465716" y="409717"/>
            <a:ext cx="5428129" cy="5286721"/>
          </a:xfrm>
          <a:prstGeom prst="rect">
            <a:avLst/>
          </a:prstGeom>
        </p:spPr>
      </p:pic>
      <p:pic>
        <p:nvPicPr>
          <p:cNvPr id="7" name="Picture 6">
            <a:extLst>
              <a:ext uri="{FF2B5EF4-FFF2-40B4-BE49-F238E27FC236}">
                <a16:creationId xmlns:a16="http://schemas.microsoft.com/office/drawing/2014/main" id="{70587191-FF97-7B91-74D3-449A080061FD}"/>
              </a:ext>
            </a:extLst>
          </p:cNvPr>
          <p:cNvPicPr>
            <a:picLocks noChangeAspect="1"/>
          </p:cNvPicPr>
          <p:nvPr/>
        </p:nvPicPr>
        <p:blipFill>
          <a:blip r:embed="rId6"/>
          <a:stretch>
            <a:fillRect/>
          </a:stretch>
        </p:blipFill>
        <p:spPr>
          <a:xfrm>
            <a:off x="9901402" y="4632090"/>
            <a:ext cx="2290598" cy="2290598"/>
          </a:xfrm>
          <a:prstGeom prst="rect">
            <a:avLst/>
          </a:prstGeom>
        </p:spPr>
      </p:pic>
    </p:spTree>
    <p:extLst>
      <p:ext uri="{BB962C8B-B14F-4D97-AF65-F5344CB8AC3E}">
        <p14:creationId xmlns:p14="http://schemas.microsoft.com/office/powerpoint/2010/main" val="1994461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AC6AC1-6B85-8D34-43B1-7575A9B355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6" name="Picture 5">
            <a:extLst>
              <a:ext uri="{FF2B5EF4-FFF2-40B4-BE49-F238E27FC236}">
                <a16:creationId xmlns:a16="http://schemas.microsoft.com/office/drawing/2014/main" id="{DBFE021A-1DCD-1E75-67DD-5778853CD1A0}"/>
              </a:ext>
            </a:extLst>
          </p:cNvPr>
          <p:cNvPicPr>
            <a:picLocks noChangeAspect="1"/>
          </p:cNvPicPr>
          <p:nvPr/>
        </p:nvPicPr>
        <p:blipFill>
          <a:blip r:embed="rId2"/>
          <a:stretch>
            <a:fillRect/>
          </a:stretch>
        </p:blipFill>
        <p:spPr>
          <a:xfrm>
            <a:off x="249942" y="0"/>
            <a:ext cx="7361853" cy="6858000"/>
          </a:xfrm>
          <a:prstGeom prst="rect">
            <a:avLst/>
          </a:prstGeom>
        </p:spPr>
      </p:pic>
      <p:pic>
        <p:nvPicPr>
          <p:cNvPr id="7" name="Picture 6">
            <a:extLst>
              <a:ext uri="{FF2B5EF4-FFF2-40B4-BE49-F238E27FC236}">
                <a16:creationId xmlns:a16="http://schemas.microsoft.com/office/drawing/2014/main" id="{49A0FBA5-684E-07F4-2575-927B72A031EC}"/>
              </a:ext>
            </a:extLst>
          </p:cNvPr>
          <p:cNvPicPr>
            <a:picLocks noChangeAspect="1"/>
          </p:cNvPicPr>
          <p:nvPr/>
        </p:nvPicPr>
        <p:blipFill>
          <a:blip r:embed="rId3"/>
          <a:stretch>
            <a:fillRect/>
          </a:stretch>
        </p:blipFill>
        <p:spPr>
          <a:xfrm>
            <a:off x="8476243" y="3860559"/>
            <a:ext cx="2857500" cy="2857500"/>
          </a:xfrm>
          <a:prstGeom prst="rect">
            <a:avLst/>
          </a:prstGeom>
        </p:spPr>
      </p:pic>
    </p:spTree>
    <p:extLst>
      <p:ext uri="{BB962C8B-B14F-4D97-AF65-F5344CB8AC3E}">
        <p14:creationId xmlns:p14="http://schemas.microsoft.com/office/powerpoint/2010/main" val="33352740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g1ea2cdf41fb_0_576"/>
          <p:cNvSpPr txBox="1">
            <a:spLocks noGrp="1"/>
          </p:cNvSpPr>
          <p:nvPr>
            <p:ph type="title"/>
          </p:nvPr>
        </p:nvSpPr>
        <p:spPr>
          <a:xfrm>
            <a:off x="457200" y="685800"/>
            <a:ext cx="11277600" cy="10050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US"/>
              <a:t>Going from Questionnaire to Resources</a:t>
            </a:r>
            <a:endParaRPr/>
          </a:p>
        </p:txBody>
      </p:sp>
      <p:sp>
        <p:nvSpPr>
          <p:cNvPr id="421" name="Google Shape;421;g1ea2cdf41fb_0_576"/>
          <p:cNvSpPr txBox="1">
            <a:spLocks noGrp="1"/>
          </p:cNvSpPr>
          <p:nvPr>
            <p:ph type="sldNum" idx="12"/>
          </p:nvPr>
        </p:nvSpPr>
        <p:spPr>
          <a:xfrm>
            <a:off x="11354764" y="6397384"/>
            <a:ext cx="380100" cy="320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900"/>
              <a:buNone/>
            </a:pPr>
            <a:fld id="{00000000-1234-1234-1234-123412341234}" type="slidenum">
              <a:rPr lang="en-US"/>
              <a:t>23</a:t>
            </a:fld>
            <a:endParaRPr/>
          </a:p>
        </p:txBody>
      </p:sp>
      <p:cxnSp>
        <p:nvCxnSpPr>
          <p:cNvPr id="422" name="Google Shape;422;g1ea2cdf41fb_0_576"/>
          <p:cNvCxnSpPr>
            <a:stCxn id="420" idx="2"/>
          </p:cNvCxnSpPr>
          <p:nvPr/>
        </p:nvCxnSpPr>
        <p:spPr>
          <a:xfrm>
            <a:off x="6096000" y="1690800"/>
            <a:ext cx="25200" cy="4707000"/>
          </a:xfrm>
          <a:prstGeom prst="straightConnector1">
            <a:avLst/>
          </a:prstGeom>
          <a:noFill/>
          <a:ln w="9525" cap="flat" cmpd="sng">
            <a:solidFill>
              <a:schemeClr val="dk2"/>
            </a:solidFill>
            <a:prstDash val="solid"/>
            <a:round/>
            <a:headEnd type="none" w="med" len="med"/>
            <a:tailEnd type="none" w="med" len="med"/>
          </a:ln>
        </p:spPr>
      </p:cxnSp>
      <p:sp>
        <p:nvSpPr>
          <p:cNvPr id="423" name="Google Shape;423;g1ea2cdf41fb_0_576"/>
          <p:cNvSpPr txBox="1"/>
          <p:nvPr/>
        </p:nvSpPr>
        <p:spPr>
          <a:xfrm>
            <a:off x="2122275" y="1656900"/>
            <a:ext cx="142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highlight>
                  <a:srgbClr val="8BDBFF"/>
                </a:highlight>
                <a:latin typeface="Calibri"/>
                <a:ea typeface="Calibri"/>
                <a:cs typeface="Calibri"/>
                <a:sym typeface="Calibri"/>
              </a:rPr>
              <a:t>SOURCE</a:t>
            </a:r>
            <a:endParaRPr sz="1600">
              <a:highlight>
                <a:srgbClr val="8BDBFF"/>
              </a:highlight>
              <a:latin typeface="Calibri"/>
              <a:ea typeface="Calibri"/>
              <a:cs typeface="Calibri"/>
              <a:sym typeface="Calibri"/>
            </a:endParaRPr>
          </a:p>
        </p:txBody>
      </p:sp>
      <p:sp>
        <p:nvSpPr>
          <p:cNvPr id="424" name="Google Shape;424;g1ea2cdf41fb_0_576"/>
          <p:cNvSpPr txBox="1"/>
          <p:nvPr/>
        </p:nvSpPr>
        <p:spPr>
          <a:xfrm>
            <a:off x="8390800" y="1690800"/>
            <a:ext cx="142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highlight>
                  <a:srgbClr val="8BDBFF"/>
                </a:highlight>
                <a:latin typeface="Calibri"/>
                <a:ea typeface="Calibri"/>
                <a:cs typeface="Calibri"/>
                <a:sym typeface="Calibri"/>
              </a:rPr>
              <a:t>TARGET</a:t>
            </a:r>
            <a:endParaRPr sz="1600">
              <a:highlight>
                <a:srgbClr val="8BDBFF"/>
              </a:highlight>
              <a:latin typeface="Calibri"/>
              <a:ea typeface="Calibri"/>
              <a:cs typeface="Calibri"/>
              <a:sym typeface="Calibri"/>
            </a:endParaRPr>
          </a:p>
        </p:txBody>
      </p:sp>
      <p:sp>
        <p:nvSpPr>
          <p:cNvPr id="425" name="Google Shape;425;g1ea2cdf41fb_0_576"/>
          <p:cNvSpPr txBox="1"/>
          <p:nvPr/>
        </p:nvSpPr>
        <p:spPr>
          <a:xfrm>
            <a:off x="1506975" y="2688325"/>
            <a:ext cx="3021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Calibri"/>
                <a:ea typeface="Calibri"/>
                <a:cs typeface="Calibri"/>
                <a:sym typeface="Calibri"/>
              </a:rPr>
              <a:t>Questionnaire Response</a:t>
            </a:r>
            <a:endParaRPr sz="1500" b="1">
              <a:latin typeface="Calibri"/>
              <a:ea typeface="Calibri"/>
              <a:cs typeface="Calibri"/>
              <a:sym typeface="Calibri"/>
            </a:endParaRPr>
          </a:p>
        </p:txBody>
      </p:sp>
      <p:sp>
        <p:nvSpPr>
          <p:cNvPr id="426" name="Google Shape;426;g1ea2cdf41fb_0_576"/>
          <p:cNvSpPr txBox="1"/>
          <p:nvPr/>
        </p:nvSpPr>
        <p:spPr>
          <a:xfrm>
            <a:off x="7924800" y="2688325"/>
            <a:ext cx="2044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Calibri"/>
                <a:ea typeface="Calibri"/>
                <a:cs typeface="Calibri"/>
                <a:sym typeface="Calibri"/>
              </a:rPr>
              <a:t>FHIR Resources</a:t>
            </a:r>
            <a:endParaRPr sz="1500" b="1">
              <a:latin typeface="Calibri"/>
              <a:ea typeface="Calibri"/>
              <a:cs typeface="Calibri"/>
              <a:sym typeface="Calibri"/>
            </a:endParaRPr>
          </a:p>
        </p:txBody>
      </p:sp>
      <p:pic>
        <p:nvPicPr>
          <p:cNvPr id="427" name="Google Shape;427;g1ea2cdf41fb_0_576"/>
          <p:cNvPicPr preferRelativeResize="0"/>
          <p:nvPr/>
        </p:nvPicPr>
        <p:blipFill>
          <a:blip r:embed="rId3">
            <a:alphaModFix/>
          </a:blip>
          <a:stretch>
            <a:fillRect/>
          </a:stretch>
        </p:blipFill>
        <p:spPr>
          <a:xfrm>
            <a:off x="152400" y="3256225"/>
            <a:ext cx="5791199" cy="2315795"/>
          </a:xfrm>
          <a:prstGeom prst="rect">
            <a:avLst/>
          </a:prstGeom>
          <a:noFill/>
          <a:ln>
            <a:noFill/>
          </a:ln>
        </p:spPr>
      </p:pic>
      <p:pic>
        <p:nvPicPr>
          <p:cNvPr id="428" name="Google Shape;428;g1ea2cdf41fb_0_576"/>
          <p:cNvPicPr preferRelativeResize="0"/>
          <p:nvPr/>
        </p:nvPicPr>
        <p:blipFill>
          <a:blip r:embed="rId4">
            <a:alphaModFix/>
          </a:blip>
          <a:stretch>
            <a:fillRect/>
          </a:stretch>
        </p:blipFill>
        <p:spPr>
          <a:xfrm>
            <a:off x="6273600" y="3256225"/>
            <a:ext cx="5765998" cy="277664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g1ea2cdf41fb_0_597"/>
          <p:cNvSpPr txBox="1">
            <a:spLocks noGrp="1"/>
          </p:cNvSpPr>
          <p:nvPr>
            <p:ph type="title"/>
          </p:nvPr>
        </p:nvSpPr>
        <p:spPr>
          <a:xfrm>
            <a:off x="457200" y="685800"/>
            <a:ext cx="11277600" cy="1005000"/>
          </a:xfrm>
          <a:prstGeom prst="rect">
            <a:avLst/>
          </a:prstGeom>
          <a:noFill/>
          <a:ln>
            <a:noFill/>
          </a:ln>
        </p:spPr>
        <p:txBody>
          <a:bodyPr spcFirstLastPara="1" wrap="square" lIns="0" tIns="0" rIns="0" bIns="0" anchor="t" anchorCtr="0">
            <a:normAutofit/>
          </a:bodyPr>
          <a:lstStyle/>
          <a:p>
            <a:pPr marL="0" lvl="0" indent="0" algn="l" rtl="0">
              <a:lnSpc>
                <a:spcPct val="90000"/>
              </a:lnSpc>
              <a:spcBef>
                <a:spcPts val="0"/>
              </a:spcBef>
              <a:spcAft>
                <a:spcPts val="0"/>
              </a:spcAft>
              <a:buNone/>
            </a:pPr>
            <a:r>
              <a:rPr lang="en-US"/>
              <a:t>StructureMaps!</a:t>
            </a:r>
            <a:endParaRPr/>
          </a:p>
        </p:txBody>
      </p:sp>
      <p:sp>
        <p:nvSpPr>
          <p:cNvPr id="434" name="Google Shape;434;g1ea2cdf41fb_0_597"/>
          <p:cNvSpPr txBox="1">
            <a:spLocks noGrp="1"/>
          </p:cNvSpPr>
          <p:nvPr>
            <p:ph type="sldNum" idx="12"/>
          </p:nvPr>
        </p:nvSpPr>
        <p:spPr>
          <a:xfrm>
            <a:off x="11354764" y="6397384"/>
            <a:ext cx="380100" cy="320700"/>
          </a:xfrm>
          <a:prstGeom prst="rect">
            <a:avLst/>
          </a:prstGeom>
          <a:noFill/>
          <a:ln>
            <a:noFill/>
          </a:ln>
        </p:spPr>
        <p:txBody>
          <a:bodyPr spcFirstLastPara="1" wrap="square" lIns="0" tIns="0" rIns="0" bIns="0" anchor="t" anchorCtr="0">
            <a:noAutofit/>
          </a:bodyPr>
          <a:lstStyle/>
          <a:p>
            <a:pPr marL="0" lvl="0" indent="0" algn="r" rtl="0">
              <a:lnSpc>
                <a:spcPct val="100000"/>
              </a:lnSpc>
              <a:spcBef>
                <a:spcPts val="0"/>
              </a:spcBef>
              <a:spcAft>
                <a:spcPts val="0"/>
              </a:spcAft>
              <a:buSzPts val="900"/>
              <a:buNone/>
            </a:pPr>
            <a:fld id="{00000000-1234-1234-1234-123412341234}" type="slidenum">
              <a:rPr lang="en-US"/>
              <a:t>24</a:t>
            </a:fld>
            <a:endParaRPr/>
          </a:p>
        </p:txBody>
      </p:sp>
      <p:cxnSp>
        <p:nvCxnSpPr>
          <p:cNvPr id="435" name="Google Shape;435;g1ea2cdf41fb_0_597"/>
          <p:cNvCxnSpPr>
            <a:stCxn id="433" idx="2"/>
          </p:cNvCxnSpPr>
          <p:nvPr/>
        </p:nvCxnSpPr>
        <p:spPr>
          <a:xfrm>
            <a:off x="6096000" y="1690800"/>
            <a:ext cx="25200" cy="4707000"/>
          </a:xfrm>
          <a:prstGeom prst="straightConnector1">
            <a:avLst/>
          </a:prstGeom>
          <a:noFill/>
          <a:ln w="9525" cap="flat" cmpd="sng">
            <a:solidFill>
              <a:schemeClr val="dk2"/>
            </a:solidFill>
            <a:prstDash val="solid"/>
            <a:round/>
            <a:headEnd type="none" w="med" len="med"/>
            <a:tailEnd type="none" w="med" len="med"/>
          </a:ln>
        </p:spPr>
      </p:cxnSp>
      <p:sp>
        <p:nvSpPr>
          <p:cNvPr id="436" name="Google Shape;436;g1ea2cdf41fb_0_597"/>
          <p:cNvSpPr txBox="1"/>
          <p:nvPr/>
        </p:nvSpPr>
        <p:spPr>
          <a:xfrm>
            <a:off x="2122275" y="1656900"/>
            <a:ext cx="142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highlight>
                  <a:srgbClr val="8BDBFF"/>
                </a:highlight>
                <a:latin typeface="Calibri"/>
                <a:ea typeface="Calibri"/>
                <a:cs typeface="Calibri"/>
                <a:sym typeface="Calibri"/>
              </a:rPr>
              <a:t>SOURCE</a:t>
            </a:r>
            <a:endParaRPr sz="1600">
              <a:highlight>
                <a:srgbClr val="8BDBFF"/>
              </a:highlight>
              <a:latin typeface="Calibri"/>
              <a:ea typeface="Calibri"/>
              <a:cs typeface="Calibri"/>
              <a:sym typeface="Calibri"/>
            </a:endParaRPr>
          </a:p>
        </p:txBody>
      </p:sp>
      <p:sp>
        <p:nvSpPr>
          <p:cNvPr id="437" name="Google Shape;437;g1ea2cdf41fb_0_597"/>
          <p:cNvSpPr txBox="1"/>
          <p:nvPr/>
        </p:nvSpPr>
        <p:spPr>
          <a:xfrm>
            <a:off x="8390800" y="1690800"/>
            <a:ext cx="1429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highlight>
                  <a:srgbClr val="8BDBFF"/>
                </a:highlight>
                <a:latin typeface="Calibri"/>
                <a:ea typeface="Calibri"/>
                <a:cs typeface="Calibri"/>
                <a:sym typeface="Calibri"/>
              </a:rPr>
              <a:t>TARGET</a:t>
            </a:r>
            <a:endParaRPr sz="1600">
              <a:highlight>
                <a:srgbClr val="8BDBFF"/>
              </a:highlight>
              <a:latin typeface="Calibri"/>
              <a:ea typeface="Calibri"/>
              <a:cs typeface="Calibri"/>
              <a:sym typeface="Calibri"/>
            </a:endParaRPr>
          </a:p>
        </p:txBody>
      </p:sp>
      <p:sp>
        <p:nvSpPr>
          <p:cNvPr id="438" name="Google Shape;438;g1ea2cdf41fb_0_597"/>
          <p:cNvSpPr txBox="1"/>
          <p:nvPr/>
        </p:nvSpPr>
        <p:spPr>
          <a:xfrm>
            <a:off x="1506975" y="2688325"/>
            <a:ext cx="3021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Calibri"/>
                <a:ea typeface="Calibri"/>
                <a:cs typeface="Calibri"/>
                <a:sym typeface="Calibri"/>
              </a:rPr>
              <a:t>Questionnaire Response</a:t>
            </a:r>
            <a:endParaRPr sz="1500" b="1">
              <a:latin typeface="Calibri"/>
              <a:ea typeface="Calibri"/>
              <a:cs typeface="Calibri"/>
              <a:sym typeface="Calibri"/>
            </a:endParaRPr>
          </a:p>
        </p:txBody>
      </p:sp>
      <p:sp>
        <p:nvSpPr>
          <p:cNvPr id="439" name="Google Shape;439;g1ea2cdf41fb_0_597"/>
          <p:cNvSpPr txBox="1"/>
          <p:nvPr/>
        </p:nvSpPr>
        <p:spPr>
          <a:xfrm>
            <a:off x="7924800" y="2688325"/>
            <a:ext cx="20448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b="1">
                <a:latin typeface="Calibri"/>
                <a:ea typeface="Calibri"/>
                <a:cs typeface="Calibri"/>
                <a:sym typeface="Calibri"/>
              </a:rPr>
              <a:t>FHIR Resources</a:t>
            </a:r>
            <a:endParaRPr sz="1500" b="1">
              <a:latin typeface="Calibri"/>
              <a:ea typeface="Calibri"/>
              <a:cs typeface="Calibri"/>
              <a:sym typeface="Calibri"/>
            </a:endParaRPr>
          </a:p>
        </p:txBody>
      </p:sp>
      <p:pic>
        <p:nvPicPr>
          <p:cNvPr id="440" name="Google Shape;440;g1ea2cdf41fb_0_597"/>
          <p:cNvPicPr preferRelativeResize="0"/>
          <p:nvPr/>
        </p:nvPicPr>
        <p:blipFill>
          <a:blip r:embed="rId3">
            <a:alphaModFix/>
          </a:blip>
          <a:stretch>
            <a:fillRect/>
          </a:stretch>
        </p:blipFill>
        <p:spPr>
          <a:xfrm>
            <a:off x="152400" y="3256225"/>
            <a:ext cx="5791199" cy="2315795"/>
          </a:xfrm>
          <a:prstGeom prst="rect">
            <a:avLst/>
          </a:prstGeom>
          <a:noFill/>
          <a:ln>
            <a:noFill/>
          </a:ln>
        </p:spPr>
      </p:pic>
      <p:pic>
        <p:nvPicPr>
          <p:cNvPr id="441" name="Google Shape;441;g1ea2cdf41fb_0_597"/>
          <p:cNvPicPr preferRelativeResize="0"/>
          <p:nvPr/>
        </p:nvPicPr>
        <p:blipFill>
          <a:blip r:embed="rId4">
            <a:alphaModFix/>
          </a:blip>
          <a:stretch>
            <a:fillRect/>
          </a:stretch>
        </p:blipFill>
        <p:spPr>
          <a:xfrm>
            <a:off x="6273600" y="3256225"/>
            <a:ext cx="5765998" cy="2776643"/>
          </a:xfrm>
          <a:prstGeom prst="rect">
            <a:avLst/>
          </a:prstGeom>
          <a:noFill/>
          <a:ln>
            <a:noFill/>
          </a:ln>
        </p:spPr>
      </p:pic>
      <p:pic>
        <p:nvPicPr>
          <p:cNvPr id="442" name="Google Shape;442;g1ea2cdf41fb_0_597"/>
          <p:cNvPicPr preferRelativeResize="0"/>
          <p:nvPr/>
        </p:nvPicPr>
        <p:blipFill>
          <a:blip r:embed="rId5">
            <a:alphaModFix/>
          </a:blip>
          <a:stretch>
            <a:fillRect/>
          </a:stretch>
        </p:blipFill>
        <p:spPr>
          <a:xfrm>
            <a:off x="5286150" y="1006350"/>
            <a:ext cx="1681975" cy="1681975"/>
          </a:xfrm>
          <a:prstGeom prst="rect">
            <a:avLst/>
          </a:prstGeom>
          <a:noFill/>
          <a:ln>
            <a:noFill/>
          </a:ln>
        </p:spPr>
      </p:pic>
      <p:sp>
        <p:nvSpPr>
          <p:cNvPr id="443" name="Google Shape;443;g1ea2cdf41fb_0_597"/>
          <p:cNvSpPr txBox="1"/>
          <p:nvPr/>
        </p:nvSpPr>
        <p:spPr>
          <a:xfrm>
            <a:off x="5133750" y="1613250"/>
            <a:ext cx="2239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highlight>
                  <a:srgbClr val="8BDBFF"/>
                </a:highlight>
                <a:latin typeface="Calibri"/>
                <a:ea typeface="Calibri"/>
                <a:cs typeface="Calibri"/>
                <a:sym typeface="Calibri"/>
              </a:rPr>
              <a:t>STRUCTURE MAPS</a:t>
            </a:r>
            <a:endParaRPr sz="1600">
              <a:highlight>
                <a:srgbClr val="8BDBFF"/>
              </a:highlight>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g1ea2cdf41fb_0_611"/>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Introducing Structure Maps</a:t>
            </a:r>
            <a:endParaRPr/>
          </a:p>
        </p:txBody>
      </p:sp>
      <p:sp>
        <p:nvSpPr>
          <p:cNvPr id="450" name="Google Shape;450;g1ea2cdf41fb_0_611"/>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25</a:t>
            </a:fld>
            <a:endParaRPr/>
          </a:p>
        </p:txBody>
      </p:sp>
      <p:sp>
        <p:nvSpPr>
          <p:cNvPr id="451" name="Google Shape;451;g1ea2cdf41fb_0_611"/>
          <p:cNvSpPr txBox="1">
            <a:spLocks noGrp="1"/>
          </p:cNvSpPr>
          <p:nvPr>
            <p:ph type="body" idx="2"/>
          </p:nvPr>
        </p:nvSpPr>
        <p:spPr>
          <a:xfrm>
            <a:off x="8077200" y="1828800"/>
            <a:ext cx="3657600" cy="3672000"/>
          </a:xfrm>
          <a:prstGeom prst="rect">
            <a:avLst/>
          </a:prstGeom>
        </p:spPr>
        <p:txBody>
          <a:bodyPr spcFirstLastPara="1" wrap="square" lIns="182875" tIns="182875" rIns="182875" bIns="182875" anchor="t" anchorCtr="0">
            <a:normAutofit lnSpcReduction="10000"/>
          </a:bodyPr>
          <a:lstStyle/>
          <a:p>
            <a:pPr marL="457200" lvl="0" indent="-355600" algn="l" rtl="0">
              <a:spcBef>
                <a:spcPts val="1000"/>
              </a:spcBef>
              <a:spcAft>
                <a:spcPts val="0"/>
              </a:spcAft>
              <a:buSzPts val="2000"/>
              <a:buChar char="-"/>
            </a:pPr>
            <a:r>
              <a:rPr lang="en-US"/>
              <a:t>Written using FML - FHIR Mapping Language</a:t>
            </a:r>
            <a:endParaRPr/>
          </a:p>
          <a:p>
            <a:pPr marL="457200" lvl="0" indent="-355600" algn="l" rtl="0">
              <a:spcBef>
                <a:spcPts val="0"/>
              </a:spcBef>
              <a:spcAft>
                <a:spcPts val="0"/>
              </a:spcAft>
              <a:buSzPts val="2000"/>
              <a:buChar char="-"/>
            </a:pPr>
            <a:r>
              <a:rPr lang="en-US"/>
              <a:t>Found in the input/maps folder</a:t>
            </a:r>
            <a:endParaRPr/>
          </a:p>
          <a:p>
            <a:pPr marL="457200" lvl="0" indent="-355600" algn="l" rtl="0">
              <a:spcBef>
                <a:spcPts val="0"/>
              </a:spcBef>
              <a:spcAft>
                <a:spcPts val="0"/>
              </a:spcAft>
              <a:buSzPts val="2000"/>
              <a:buChar char="-"/>
            </a:pPr>
            <a:r>
              <a:rPr lang="en-US"/>
              <a:t>Maps always go from a source to one or more targets</a:t>
            </a:r>
            <a:endParaRPr/>
          </a:p>
          <a:p>
            <a:pPr marL="457200" lvl="0" indent="-355600" algn="l" rtl="0">
              <a:spcBef>
                <a:spcPts val="0"/>
              </a:spcBef>
              <a:spcAft>
                <a:spcPts val="0"/>
              </a:spcAft>
              <a:buSzPts val="2000"/>
              <a:buChar char="-"/>
            </a:pPr>
            <a:r>
              <a:rPr lang="en-US"/>
              <a:t>Best naming convention to use is in the format of “prefixSourceToTarget.fml”</a:t>
            </a:r>
            <a:endParaRPr/>
          </a:p>
        </p:txBody>
      </p:sp>
      <p:pic>
        <p:nvPicPr>
          <p:cNvPr id="452" name="Google Shape;452;g1ea2cdf41fb_0_611"/>
          <p:cNvPicPr preferRelativeResize="0"/>
          <p:nvPr/>
        </p:nvPicPr>
        <p:blipFill rotWithShape="1">
          <a:blip r:embed="rId3">
            <a:alphaModFix/>
          </a:blip>
          <a:srcRect r="21850" b="4816"/>
          <a:stretch/>
        </p:blipFill>
        <p:spPr>
          <a:xfrm>
            <a:off x="457200" y="1366625"/>
            <a:ext cx="7467600" cy="413417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g1ea2cdf41fb_0_621"/>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Structure Map Syntax</a:t>
            </a:r>
            <a:endParaRPr/>
          </a:p>
        </p:txBody>
      </p:sp>
      <p:sp>
        <p:nvSpPr>
          <p:cNvPr id="459" name="Google Shape;459;g1ea2cdf41fb_0_621"/>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Clr>
                <a:srgbClr val="000000"/>
              </a:buClr>
              <a:buSzPts val="900"/>
              <a:buFont typeface="Arial"/>
              <a:buNone/>
            </a:pPr>
            <a:fld id="{00000000-1234-1234-1234-123412341234}" type="slidenum">
              <a:rPr lang="en-US"/>
              <a:t>26</a:t>
            </a:fld>
            <a:endParaRPr/>
          </a:p>
        </p:txBody>
      </p:sp>
      <p:pic>
        <p:nvPicPr>
          <p:cNvPr id="460" name="Google Shape;460;g1ea2cdf41fb_0_621"/>
          <p:cNvPicPr preferRelativeResize="0"/>
          <p:nvPr/>
        </p:nvPicPr>
        <p:blipFill>
          <a:blip r:embed="rId3">
            <a:alphaModFix/>
          </a:blip>
          <a:stretch>
            <a:fillRect/>
          </a:stretch>
        </p:blipFill>
        <p:spPr>
          <a:xfrm>
            <a:off x="0" y="2652762"/>
            <a:ext cx="12192000" cy="1552476"/>
          </a:xfrm>
          <a:prstGeom prst="rect">
            <a:avLst/>
          </a:prstGeom>
          <a:noFill/>
          <a:ln>
            <a:noFill/>
          </a:ln>
        </p:spPr>
      </p:pic>
      <p:cxnSp>
        <p:nvCxnSpPr>
          <p:cNvPr id="461" name="Google Shape;461;g1ea2cdf41fb_0_621"/>
          <p:cNvCxnSpPr/>
          <p:nvPr/>
        </p:nvCxnSpPr>
        <p:spPr>
          <a:xfrm rot="10800000" flipH="1">
            <a:off x="3294750" y="2409250"/>
            <a:ext cx="65400" cy="326700"/>
          </a:xfrm>
          <a:prstGeom prst="straightConnector1">
            <a:avLst/>
          </a:prstGeom>
          <a:noFill/>
          <a:ln w="9525" cap="flat" cmpd="sng">
            <a:solidFill>
              <a:schemeClr val="dk2"/>
            </a:solidFill>
            <a:prstDash val="solid"/>
            <a:round/>
            <a:headEnd type="none" w="med" len="med"/>
            <a:tailEnd type="triangle" w="med" len="med"/>
          </a:ln>
        </p:spPr>
      </p:cxnSp>
      <p:sp>
        <p:nvSpPr>
          <p:cNvPr id="462" name="Google Shape;462;g1ea2cdf41fb_0_621"/>
          <p:cNvSpPr txBox="1"/>
          <p:nvPr/>
        </p:nvSpPr>
        <p:spPr>
          <a:xfrm>
            <a:off x="2837400" y="2126350"/>
            <a:ext cx="435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solidFill>
                  <a:schemeClr val="dk1"/>
                </a:solidFill>
                <a:latin typeface="Calibri"/>
                <a:ea typeface="Calibri"/>
                <a:cs typeface="Calibri"/>
                <a:sym typeface="Calibri"/>
              </a:rPr>
              <a:t>source is Questionnaire Response - Demographics section</a:t>
            </a:r>
            <a:endParaRPr>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cxnSp>
        <p:nvCxnSpPr>
          <p:cNvPr id="463" name="Google Shape;463;g1ea2cdf41fb_0_621"/>
          <p:cNvCxnSpPr/>
          <p:nvPr/>
        </p:nvCxnSpPr>
        <p:spPr>
          <a:xfrm rot="10800000" flipH="1">
            <a:off x="5471875" y="2300550"/>
            <a:ext cx="2721600" cy="500700"/>
          </a:xfrm>
          <a:prstGeom prst="straightConnector1">
            <a:avLst/>
          </a:prstGeom>
          <a:noFill/>
          <a:ln w="9525" cap="flat" cmpd="sng">
            <a:solidFill>
              <a:schemeClr val="dk2"/>
            </a:solidFill>
            <a:prstDash val="solid"/>
            <a:round/>
            <a:headEnd type="none" w="med" len="med"/>
            <a:tailEnd type="triangle" w="med" len="med"/>
          </a:ln>
        </p:spPr>
      </p:cxnSp>
      <p:sp>
        <p:nvSpPr>
          <p:cNvPr id="464" name="Google Shape;464;g1ea2cdf41fb_0_621"/>
          <p:cNvSpPr txBox="1"/>
          <p:nvPr/>
        </p:nvSpPr>
        <p:spPr>
          <a:xfrm>
            <a:off x="7191900" y="1521000"/>
            <a:ext cx="4354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solidFill>
                  <a:schemeClr val="dk1"/>
                </a:solidFill>
                <a:latin typeface="Calibri"/>
                <a:ea typeface="Calibri"/>
                <a:cs typeface="Calibri"/>
                <a:sym typeface="Calibri"/>
              </a:rPr>
              <a:t>target is Logical Model - Demographics section</a:t>
            </a:r>
            <a:endParaRPr>
              <a:solidFill>
                <a:schemeClr val="dk1"/>
              </a:solidFill>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g1ea2cdf41fb_0_635"/>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Understand Source Structure - Questionnaire Response</a:t>
            </a:r>
            <a:endParaRPr/>
          </a:p>
        </p:txBody>
      </p:sp>
      <p:sp>
        <p:nvSpPr>
          <p:cNvPr id="471" name="Google Shape;471;g1ea2cdf41fb_0_635"/>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27</a:t>
            </a:fld>
            <a:endParaRPr/>
          </a:p>
        </p:txBody>
      </p:sp>
      <p:pic>
        <p:nvPicPr>
          <p:cNvPr id="472" name="Google Shape;472;g1ea2cdf41fb_0_635"/>
          <p:cNvPicPr preferRelativeResize="0"/>
          <p:nvPr/>
        </p:nvPicPr>
        <p:blipFill>
          <a:blip r:embed="rId3">
            <a:alphaModFix/>
          </a:blip>
          <a:stretch>
            <a:fillRect/>
          </a:stretch>
        </p:blipFill>
        <p:spPr>
          <a:xfrm>
            <a:off x="4746175" y="1309800"/>
            <a:ext cx="5736044" cy="4862400"/>
          </a:xfrm>
          <a:prstGeom prst="rect">
            <a:avLst/>
          </a:prstGeom>
          <a:noFill/>
          <a:ln>
            <a:noFill/>
          </a:ln>
        </p:spPr>
      </p:pic>
      <p:sp>
        <p:nvSpPr>
          <p:cNvPr id="473" name="Google Shape;473;g1ea2cdf41fb_0_635"/>
          <p:cNvSpPr/>
          <p:nvPr/>
        </p:nvSpPr>
        <p:spPr>
          <a:xfrm>
            <a:off x="5406575" y="2213425"/>
            <a:ext cx="5138100" cy="2003100"/>
          </a:xfrm>
          <a:prstGeom prst="rect">
            <a:avLst/>
          </a:prstGeom>
          <a:noFill/>
          <a:ln w="28575" cap="flat" cmpd="sng">
            <a:solidFill>
              <a:srgbClr val="009A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74" name="Google Shape;474;g1ea2cdf41fb_0_635"/>
          <p:cNvPicPr preferRelativeResize="0"/>
          <p:nvPr/>
        </p:nvPicPr>
        <p:blipFill>
          <a:blip r:embed="rId4">
            <a:alphaModFix/>
          </a:blip>
          <a:stretch>
            <a:fillRect/>
          </a:stretch>
        </p:blipFill>
        <p:spPr>
          <a:xfrm>
            <a:off x="457200" y="4216537"/>
            <a:ext cx="12192000" cy="1552476"/>
          </a:xfrm>
          <a:prstGeom prst="rect">
            <a:avLst/>
          </a:prstGeom>
          <a:noFill/>
          <a:ln>
            <a:noFill/>
          </a:ln>
        </p:spPr>
      </p:pic>
      <p:cxnSp>
        <p:nvCxnSpPr>
          <p:cNvPr id="475" name="Google Shape;475;g1ea2cdf41fb_0_635"/>
          <p:cNvCxnSpPr/>
          <p:nvPr/>
        </p:nvCxnSpPr>
        <p:spPr>
          <a:xfrm rot="10800000" flipH="1">
            <a:off x="1770750" y="3040650"/>
            <a:ext cx="4419600" cy="2046600"/>
          </a:xfrm>
          <a:prstGeom prst="straightConnector1">
            <a:avLst/>
          </a:prstGeom>
          <a:noFill/>
          <a:ln w="9525" cap="flat" cmpd="sng">
            <a:solidFill>
              <a:schemeClr val="dk2"/>
            </a:solidFill>
            <a:prstDash val="solid"/>
            <a:round/>
            <a:headEnd type="none" w="med" len="med"/>
            <a:tailEnd type="triangle" w="med" len="med"/>
          </a:ln>
        </p:spPr>
      </p:cxnSp>
      <p:cxnSp>
        <p:nvCxnSpPr>
          <p:cNvPr id="476" name="Google Shape;476;g1ea2cdf41fb_0_635"/>
          <p:cNvCxnSpPr/>
          <p:nvPr/>
        </p:nvCxnSpPr>
        <p:spPr>
          <a:xfrm rot="10800000" flipH="1">
            <a:off x="2032000" y="3476050"/>
            <a:ext cx="4463100" cy="18507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pic>
        <p:nvPicPr>
          <p:cNvPr id="482" name="Google Shape;482;g1ea2cdf41fb_0_656"/>
          <p:cNvPicPr preferRelativeResize="0"/>
          <p:nvPr/>
        </p:nvPicPr>
        <p:blipFill>
          <a:blip r:embed="rId3">
            <a:alphaModFix/>
          </a:blip>
          <a:stretch>
            <a:fillRect/>
          </a:stretch>
        </p:blipFill>
        <p:spPr>
          <a:xfrm>
            <a:off x="704850" y="1331438"/>
            <a:ext cx="10782300" cy="1800225"/>
          </a:xfrm>
          <a:prstGeom prst="rect">
            <a:avLst/>
          </a:prstGeom>
          <a:noFill/>
          <a:ln>
            <a:noFill/>
          </a:ln>
        </p:spPr>
      </p:pic>
      <p:sp>
        <p:nvSpPr>
          <p:cNvPr id="483" name="Google Shape;483;g1ea2cdf41fb_0_656"/>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Understand Target Structure - Patient Name</a:t>
            </a:r>
            <a:endParaRPr/>
          </a:p>
        </p:txBody>
      </p:sp>
      <p:sp>
        <p:nvSpPr>
          <p:cNvPr id="484" name="Google Shape;484;g1ea2cdf41fb_0_656"/>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28</a:t>
            </a:fld>
            <a:endParaRPr/>
          </a:p>
        </p:txBody>
      </p:sp>
      <p:sp>
        <p:nvSpPr>
          <p:cNvPr id="485" name="Google Shape;485;g1ea2cdf41fb_0_656"/>
          <p:cNvSpPr/>
          <p:nvPr/>
        </p:nvSpPr>
        <p:spPr>
          <a:xfrm>
            <a:off x="957900" y="2735875"/>
            <a:ext cx="8933700" cy="435600"/>
          </a:xfrm>
          <a:prstGeom prst="rect">
            <a:avLst/>
          </a:prstGeom>
          <a:noFill/>
          <a:ln w="28575" cap="flat" cmpd="sng">
            <a:solidFill>
              <a:srgbClr val="009A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86" name="Google Shape;486;g1ea2cdf41fb_0_656"/>
          <p:cNvPicPr preferRelativeResize="0"/>
          <p:nvPr/>
        </p:nvPicPr>
        <p:blipFill>
          <a:blip r:embed="rId4">
            <a:alphaModFix/>
          </a:blip>
          <a:stretch>
            <a:fillRect/>
          </a:stretch>
        </p:blipFill>
        <p:spPr>
          <a:xfrm>
            <a:off x="457200" y="4216537"/>
            <a:ext cx="12192000" cy="1552476"/>
          </a:xfrm>
          <a:prstGeom prst="rect">
            <a:avLst/>
          </a:prstGeom>
          <a:noFill/>
          <a:ln>
            <a:noFill/>
          </a:ln>
        </p:spPr>
      </p:pic>
      <p:cxnSp>
        <p:nvCxnSpPr>
          <p:cNvPr id="487" name="Google Shape;487;g1ea2cdf41fb_0_656"/>
          <p:cNvCxnSpPr/>
          <p:nvPr/>
        </p:nvCxnSpPr>
        <p:spPr>
          <a:xfrm rot="10800000" flipH="1">
            <a:off x="4884050" y="3345625"/>
            <a:ext cx="87000" cy="1915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g1ea2cdf41fb_0_669"/>
          <p:cNvPicPr preferRelativeResize="0"/>
          <p:nvPr/>
        </p:nvPicPr>
        <p:blipFill>
          <a:blip r:embed="rId3">
            <a:alphaModFix/>
          </a:blip>
          <a:stretch>
            <a:fillRect/>
          </a:stretch>
        </p:blipFill>
        <p:spPr>
          <a:xfrm>
            <a:off x="754763" y="1218288"/>
            <a:ext cx="10152726" cy="2998225"/>
          </a:xfrm>
          <a:prstGeom prst="rect">
            <a:avLst/>
          </a:prstGeom>
          <a:noFill/>
          <a:ln>
            <a:noFill/>
          </a:ln>
        </p:spPr>
      </p:pic>
      <p:sp>
        <p:nvSpPr>
          <p:cNvPr id="494" name="Google Shape;494;g1ea2cdf41fb_0_669"/>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Understand Target Structure - Patient Name</a:t>
            </a:r>
            <a:endParaRPr/>
          </a:p>
        </p:txBody>
      </p:sp>
      <p:sp>
        <p:nvSpPr>
          <p:cNvPr id="495" name="Google Shape;495;g1ea2cdf41fb_0_669"/>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29</a:t>
            </a:fld>
            <a:endParaRPr/>
          </a:p>
        </p:txBody>
      </p:sp>
      <p:sp>
        <p:nvSpPr>
          <p:cNvPr id="496" name="Google Shape;496;g1ea2cdf41fb_0_669"/>
          <p:cNvSpPr/>
          <p:nvPr/>
        </p:nvSpPr>
        <p:spPr>
          <a:xfrm>
            <a:off x="1088525" y="2148225"/>
            <a:ext cx="8933700" cy="435600"/>
          </a:xfrm>
          <a:prstGeom prst="rect">
            <a:avLst/>
          </a:prstGeom>
          <a:noFill/>
          <a:ln w="28575" cap="flat" cmpd="sng">
            <a:solidFill>
              <a:srgbClr val="009AD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pic>
        <p:nvPicPr>
          <p:cNvPr id="497" name="Google Shape;497;g1ea2cdf41fb_0_669"/>
          <p:cNvPicPr preferRelativeResize="0"/>
          <p:nvPr/>
        </p:nvPicPr>
        <p:blipFill>
          <a:blip r:embed="rId4">
            <a:alphaModFix/>
          </a:blip>
          <a:stretch>
            <a:fillRect/>
          </a:stretch>
        </p:blipFill>
        <p:spPr>
          <a:xfrm>
            <a:off x="457200" y="4216537"/>
            <a:ext cx="12192000" cy="1552476"/>
          </a:xfrm>
          <a:prstGeom prst="rect">
            <a:avLst/>
          </a:prstGeom>
          <a:noFill/>
          <a:ln>
            <a:noFill/>
          </a:ln>
        </p:spPr>
      </p:pic>
      <p:cxnSp>
        <p:nvCxnSpPr>
          <p:cNvPr id="498" name="Google Shape;498;g1ea2cdf41fb_0_669"/>
          <p:cNvCxnSpPr/>
          <p:nvPr/>
        </p:nvCxnSpPr>
        <p:spPr>
          <a:xfrm rot="10800000" flipH="1">
            <a:off x="6691075" y="2387475"/>
            <a:ext cx="21900" cy="2765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g294072e7c27_0_159"/>
          <p:cNvPicPr preferRelativeResize="0"/>
          <p:nvPr/>
        </p:nvPicPr>
        <p:blipFill rotWithShape="1">
          <a:blip r:embed="rId3">
            <a:alphaModFix/>
          </a:blip>
          <a:srcRect/>
          <a:stretch/>
        </p:blipFill>
        <p:spPr>
          <a:xfrm>
            <a:off x="0" y="4409000"/>
            <a:ext cx="4062427" cy="2368499"/>
          </a:xfrm>
          <a:prstGeom prst="rect">
            <a:avLst/>
          </a:prstGeom>
          <a:noFill/>
          <a:ln>
            <a:noFill/>
          </a:ln>
        </p:spPr>
      </p:pic>
      <p:sp>
        <p:nvSpPr>
          <p:cNvPr id="221" name="Google Shape;221;g294072e7c27_0_159"/>
          <p:cNvSpPr txBox="1">
            <a:spLocks noGrp="1"/>
          </p:cNvSpPr>
          <p:nvPr>
            <p:ph type="title" idx="4294967295"/>
          </p:nvPr>
        </p:nvSpPr>
        <p:spPr>
          <a:xfrm>
            <a:off x="0" y="2171"/>
            <a:ext cx="10514400" cy="828800"/>
          </a:xfrm>
          <a:prstGeom prst="rect">
            <a:avLst/>
          </a:prstGeom>
          <a:noFill/>
          <a:ln>
            <a:noFill/>
          </a:ln>
        </p:spPr>
        <p:txBody>
          <a:bodyPr spcFirstLastPara="1" wrap="square" lIns="110567" tIns="55267" rIns="110567" bIns="55267" anchor="ctr" anchorCtr="0">
            <a:noAutofit/>
          </a:bodyPr>
          <a:lstStyle/>
          <a:p>
            <a:pPr>
              <a:buClr>
                <a:schemeClr val="accent4"/>
              </a:buClr>
              <a:buSzPts val="3300"/>
            </a:pPr>
            <a:r>
              <a:rPr lang="en" sz="3600" b="1">
                <a:solidFill>
                  <a:srgbClr val="000000"/>
                </a:solidFill>
              </a:rPr>
              <a:t>Staged Maturity Model Scenarios</a:t>
            </a:r>
            <a:endParaRPr sz="3600">
              <a:solidFill>
                <a:srgbClr val="000000"/>
              </a:solidFill>
            </a:endParaRPr>
          </a:p>
        </p:txBody>
      </p:sp>
      <p:sp>
        <p:nvSpPr>
          <p:cNvPr id="222" name="Google Shape;222;g294072e7c27_0_159"/>
          <p:cNvSpPr txBox="1">
            <a:spLocks noGrp="1"/>
          </p:cNvSpPr>
          <p:nvPr>
            <p:ph type="body" idx="4294967295"/>
          </p:nvPr>
        </p:nvSpPr>
        <p:spPr>
          <a:xfrm>
            <a:off x="147767" y="698767"/>
            <a:ext cx="11871600" cy="676000"/>
          </a:xfrm>
          <a:prstGeom prst="rect">
            <a:avLst/>
          </a:prstGeom>
          <a:noFill/>
          <a:ln>
            <a:noFill/>
          </a:ln>
        </p:spPr>
        <p:txBody>
          <a:bodyPr spcFirstLastPara="1" wrap="square" lIns="110567" tIns="55267" rIns="110567" bIns="55267" anchor="t" anchorCtr="0">
            <a:noAutofit/>
          </a:bodyPr>
          <a:lstStyle/>
          <a:p>
            <a:pPr marL="0" indent="0">
              <a:lnSpc>
                <a:spcPct val="90000"/>
              </a:lnSpc>
              <a:spcBef>
                <a:spcPts val="0"/>
              </a:spcBef>
              <a:buSzPts val="1600"/>
              <a:buNone/>
            </a:pPr>
            <a:r>
              <a:rPr lang="en" sz="1867">
                <a:latin typeface="Arial"/>
                <a:ea typeface="Arial"/>
                <a:cs typeface="Arial"/>
                <a:sym typeface="Arial"/>
              </a:rPr>
              <a:t>M</a:t>
            </a:r>
            <a:r>
              <a:rPr lang="en" sz="1867">
                <a:solidFill>
                  <a:srgbClr val="000000"/>
                </a:solidFill>
              </a:rPr>
              <a:t>apped against </a:t>
            </a:r>
            <a:r>
              <a:rPr lang="en" sz="1867" i="1" u="sng">
                <a:solidFill>
                  <a:srgbClr val="000000"/>
                </a:solidFill>
              </a:rPr>
              <a:t>Health Information Systems Interoperability Maturity Toolkit</a:t>
            </a:r>
            <a:r>
              <a:rPr lang="en" sz="1867" i="1">
                <a:solidFill>
                  <a:srgbClr val="000000"/>
                </a:solidFill>
              </a:rPr>
              <a:t>  (Measure/Evaluation)</a:t>
            </a:r>
            <a:endParaRPr sz="1867" u="sng"/>
          </a:p>
          <a:p>
            <a:pPr marL="0" indent="0">
              <a:lnSpc>
                <a:spcPct val="90000"/>
              </a:lnSpc>
              <a:spcBef>
                <a:spcPts val="0"/>
              </a:spcBef>
              <a:buSzPts val="1600"/>
              <a:buNone/>
            </a:pPr>
            <a:endParaRPr sz="1867"/>
          </a:p>
        </p:txBody>
      </p:sp>
      <p:pic>
        <p:nvPicPr>
          <p:cNvPr id="223" name="Google Shape;223;g294072e7c27_0_159"/>
          <p:cNvPicPr preferRelativeResize="0"/>
          <p:nvPr/>
        </p:nvPicPr>
        <p:blipFill rotWithShape="1">
          <a:blip r:embed="rId4">
            <a:alphaModFix/>
          </a:blip>
          <a:srcRect/>
          <a:stretch/>
        </p:blipFill>
        <p:spPr>
          <a:xfrm>
            <a:off x="1509434" y="2159001"/>
            <a:ext cx="875367" cy="533767"/>
          </a:xfrm>
          <a:prstGeom prst="rect">
            <a:avLst/>
          </a:prstGeom>
          <a:noFill/>
          <a:ln>
            <a:noFill/>
          </a:ln>
        </p:spPr>
      </p:pic>
      <p:pic>
        <p:nvPicPr>
          <p:cNvPr id="224" name="Google Shape;224;g294072e7c27_0_159"/>
          <p:cNvPicPr preferRelativeResize="0"/>
          <p:nvPr/>
        </p:nvPicPr>
        <p:blipFill rotWithShape="1">
          <a:blip r:embed="rId5">
            <a:alphaModFix/>
          </a:blip>
          <a:srcRect/>
          <a:stretch/>
        </p:blipFill>
        <p:spPr>
          <a:xfrm>
            <a:off x="943931" y="3192467"/>
            <a:ext cx="1838836" cy="967800"/>
          </a:xfrm>
          <a:prstGeom prst="rect">
            <a:avLst/>
          </a:prstGeom>
          <a:noFill/>
          <a:ln>
            <a:noFill/>
          </a:ln>
        </p:spPr>
      </p:pic>
      <p:sp>
        <p:nvSpPr>
          <p:cNvPr id="225" name="Google Shape;225;g294072e7c27_0_159"/>
          <p:cNvSpPr txBox="1">
            <a:spLocks noGrp="1"/>
          </p:cNvSpPr>
          <p:nvPr>
            <p:ph type="sldNum" idx="12"/>
          </p:nvPr>
        </p:nvSpPr>
        <p:spPr>
          <a:xfrm>
            <a:off x="8610600" y="6356351"/>
            <a:ext cx="2743200" cy="365200"/>
          </a:xfrm>
          <a:prstGeom prst="rect">
            <a:avLst/>
          </a:prstGeom>
          <a:noFill/>
          <a:ln>
            <a:noFill/>
          </a:ln>
        </p:spPr>
        <p:txBody>
          <a:bodyPr spcFirstLastPara="1" wrap="square" lIns="91433" tIns="45700" rIns="91433" bIns="45700" anchor="ctr" anchorCtr="0">
            <a:noAutofit/>
          </a:bodyPr>
          <a:lstStyle/>
          <a:p>
            <a:fld id="{00000000-1234-1234-1234-123412341234}" type="slidenum">
              <a:rPr lang="en"/>
              <a:pPr/>
              <a:t>3</a:t>
            </a:fld>
            <a:endParaRPr/>
          </a:p>
        </p:txBody>
      </p:sp>
      <p:pic>
        <p:nvPicPr>
          <p:cNvPr id="226" name="Google Shape;226;g294072e7c27_0_159"/>
          <p:cNvPicPr preferRelativeResize="0"/>
          <p:nvPr/>
        </p:nvPicPr>
        <p:blipFill rotWithShape="1">
          <a:blip r:embed="rId6">
            <a:alphaModFix/>
          </a:blip>
          <a:srcRect/>
          <a:stretch/>
        </p:blipFill>
        <p:spPr>
          <a:xfrm>
            <a:off x="4062431" y="2154853"/>
            <a:ext cx="7956852" cy="304301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1ea2cdf41fb_0_680"/>
          <p:cNvSpPr txBox="1">
            <a:spLocks noGrp="1"/>
          </p:cNvSpPr>
          <p:nvPr>
            <p:ph type="title"/>
          </p:nvPr>
        </p:nvSpPr>
        <p:spPr>
          <a:xfrm>
            <a:off x="457200" y="685800"/>
            <a:ext cx="11277600" cy="10050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US"/>
              <a:t>Let’s adapt</a:t>
            </a:r>
            <a:endParaRPr/>
          </a:p>
        </p:txBody>
      </p:sp>
      <p:sp>
        <p:nvSpPr>
          <p:cNvPr id="505" name="Google Shape;505;g1ea2cdf41fb_0_680"/>
          <p:cNvSpPr txBox="1">
            <a:spLocks noGrp="1"/>
          </p:cNvSpPr>
          <p:nvPr>
            <p:ph type="sldNum" idx="12"/>
          </p:nvPr>
        </p:nvSpPr>
        <p:spPr>
          <a:xfrm>
            <a:off x="11354764" y="6397384"/>
            <a:ext cx="380100" cy="320700"/>
          </a:xfrm>
          <a:prstGeom prst="rect">
            <a:avLst/>
          </a:prstGeom>
        </p:spPr>
        <p:txBody>
          <a:bodyPr spcFirstLastPara="1" wrap="square" lIns="0" tIns="0" rIns="0" bIns="0" anchor="t" anchorCtr="0">
            <a:noAutofit/>
          </a:bodyPr>
          <a:lstStyle/>
          <a:p>
            <a:pPr marL="0" lvl="0" indent="0" algn="r" rtl="0">
              <a:spcBef>
                <a:spcPts val="0"/>
              </a:spcBef>
              <a:spcAft>
                <a:spcPts val="0"/>
              </a:spcAft>
              <a:buNone/>
            </a:pPr>
            <a:fld id="{00000000-1234-1234-1234-123412341234}" type="slidenum">
              <a:rPr lang="en-US"/>
              <a:t>30</a:t>
            </a:fld>
            <a:endParaRPr/>
          </a:p>
        </p:txBody>
      </p:sp>
      <p:pic>
        <p:nvPicPr>
          <p:cNvPr id="506" name="Google Shape;506;g1ea2cdf41fb_0_680"/>
          <p:cNvPicPr preferRelativeResize="0"/>
          <p:nvPr/>
        </p:nvPicPr>
        <p:blipFill>
          <a:blip r:embed="rId3">
            <a:alphaModFix/>
          </a:blip>
          <a:stretch>
            <a:fillRect/>
          </a:stretch>
        </p:blipFill>
        <p:spPr>
          <a:xfrm>
            <a:off x="152400" y="1843200"/>
            <a:ext cx="7854647" cy="4862400"/>
          </a:xfrm>
          <a:prstGeom prst="rect">
            <a:avLst/>
          </a:prstGeom>
          <a:noFill/>
          <a:ln w="9525" cap="flat" cmpd="sng">
            <a:solidFill>
              <a:schemeClr val="dk2"/>
            </a:solidFill>
            <a:prstDash val="solid"/>
            <a:round/>
            <a:headEnd type="none" w="sm" len="sm"/>
            <a:tailEnd type="none" w="sm" len="sm"/>
          </a:ln>
        </p:spPr>
      </p:pic>
      <p:sp>
        <p:nvSpPr>
          <p:cNvPr id="507" name="Google Shape;507;g1ea2cdf41fb_0_680"/>
          <p:cNvSpPr txBox="1"/>
          <p:nvPr/>
        </p:nvSpPr>
        <p:spPr>
          <a:xfrm>
            <a:off x="439050" y="1428600"/>
            <a:ext cx="141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Questionnaire</a:t>
            </a:r>
            <a:endParaRPr b="1">
              <a:latin typeface="Calibri"/>
              <a:ea typeface="Calibri"/>
              <a:cs typeface="Calibri"/>
              <a:sym typeface="Calibri"/>
            </a:endParaRPr>
          </a:p>
        </p:txBody>
      </p:sp>
      <p:sp>
        <p:nvSpPr>
          <p:cNvPr id="508" name="Google Shape;508;g1ea2cdf41fb_0_680"/>
          <p:cNvSpPr txBox="1"/>
          <p:nvPr/>
        </p:nvSpPr>
        <p:spPr>
          <a:xfrm>
            <a:off x="8407375" y="1290600"/>
            <a:ext cx="1418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latin typeface="Calibri"/>
                <a:ea typeface="Calibri"/>
                <a:cs typeface="Calibri"/>
                <a:sym typeface="Calibri"/>
              </a:rPr>
              <a:t>Logical Model</a:t>
            </a:r>
            <a:endParaRPr b="1">
              <a:latin typeface="Calibri"/>
              <a:ea typeface="Calibri"/>
              <a:cs typeface="Calibri"/>
              <a:sym typeface="Calibri"/>
            </a:endParaRPr>
          </a:p>
        </p:txBody>
      </p:sp>
      <p:pic>
        <p:nvPicPr>
          <p:cNvPr id="509" name="Google Shape;509;g1ea2cdf41fb_0_680"/>
          <p:cNvPicPr preferRelativeResize="0"/>
          <p:nvPr/>
        </p:nvPicPr>
        <p:blipFill>
          <a:blip r:embed="rId4">
            <a:alphaModFix/>
          </a:blip>
          <a:stretch>
            <a:fillRect/>
          </a:stretch>
        </p:blipFill>
        <p:spPr>
          <a:xfrm>
            <a:off x="7245050" y="2142712"/>
            <a:ext cx="6476776" cy="38027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D144FB-2D66-2A43-15DB-F6D61937D61C}"/>
              </a:ext>
            </a:extLst>
          </p:cNvPr>
          <p:cNvSpPr>
            <a:spLocks noGrp="1"/>
          </p:cNvSpPr>
          <p:nvPr>
            <p:ph type="title"/>
          </p:nvPr>
        </p:nvSpPr>
        <p:spPr>
          <a:xfrm>
            <a:off x="457200" y="685801"/>
            <a:ext cx="10694504" cy="2743200"/>
          </a:xfrm>
        </p:spPr>
        <p:txBody>
          <a:bodyPr/>
          <a:lstStyle/>
          <a:p>
            <a:r>
              <a:rPr lang="en-US" dirty="0"/>
              <a:t>Setting up your implementation guide</a:t>
            </a:r>
            <a:br>
              <a:rPr lang="en-US" dirty="0"/>
            </a:br>
            <a:br>
              <a:rPr lang="en-US" dirty="0"/>
            </a:br>
            <a:br>
              <a:rPr lang="en-US" dirty="0"/>
            </a:br>
            <a:r>
              <a:rPr lang="en-US" dirty="0">
                <a:hlinkClick r:id="rId2"/>
              </a:rPr>
              <a:t>https://smart.who.int/ig-starter-kit/</a:t>
            </a:r>
            <a:r>
              <a:rPr lang="en-US" dirty="0"/>
              <a:t> </a:t>
            </a:r>
          </a:p>
        </p:txBody>
      </p:sp>
      <p:sp>
        <p:nvSpPr>
          <p:cNvPr id="4" name="Slide Number Placeholder 3">
            <a:extLst>
              <a:ext uri="{FF2B5EF4-FFF2-40B4-BE49-F238E27FC236}">
                <a16:creationId xmlns:a16="http://schemas.microsoft.com/office/drawing/2014/main" id="{82B89697-3E61-B883-DCD4-2A55310461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31</a:t>
            </a:fld>
            <a:endParaRPr lang="en-US"/>
          </a:p>
        </p:txBody>
      </p:sp>
    </p:spTree>
    <p:extLst>
      <p:ext uri="{BB962C8B-B14F-4D97-AF65-F5344CB8AC3E}">
        <p14:creationId xmlns:p14="http://schemas.microsoft.com/office/powerpoint/2010/main" val="3210357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B17C084-5134-5F72-D46B-19DA63AFF15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32</a:t>
            </a:fld>
            <a:endParaRPr lang="en-US"/>
          </a:p>
        </p:txBody>
      </p:sp>
      <p:pic>
        <p:nvPicPr>
          <p:cNvPr id="6" name="Picture 5">
            <a:extLst>
              <a:ext uri="{FF2B5EF4-FFF2-40B4-BE49-F238E27FC236}">
                <a16:creationId xmlns:a16="http://schemas.microsoft.com/office/drawing/2014/main" id="{56F5E772-258B-96A6-06F3-125A6547519B}"/>
              </a:ext>
            </a:extLst>
          </p:cNvPr>
          <p:cNvPicPr>
            <a:picLocks noChangeAspect="1"/>
          </p:cNvPicPr>
          <p:nvPr/>
        </p:nvPicPr>
        <p:blipFill>
          <a:blip r:embed="rId2"/>
          <a:stretch>
            <a:fillRect/>
          </a:stretch>
        </p:blipFill>
        <p:spPr>
          <a:xfrm>
            <a:off x="120016" y="36838"/>
            <a:ext cx="7772400" cy="6784324"/>
          </a:xfrm>
          <a:prstGeom prst="rect">
            <a:avLst/>
          </a:prstGeom>
        </p:spPr>
      </p:pic>
      <p:pic>
        <p:nvPicPr>
          <p:cNvPr id="7" name="Picture 6">
            <a:extLst>
              <a:ext uri="{FF2B5EF4-FFF2-40B4-BE49-F238E27FC236}">
                <a16:creationId xmlns:a16="http://schemas.microsoft.com/office/drawing/2014/main" id="{C2ADAAEB-C50A-EF2C-2507-3F4CD93F1FC4}"/>
              </a:ext>
            </a:extLst>
          </p:cNvPr>
          <p:cNvPicPr>
            <a:picLocks noChangeAspect="1"/>
          </p:cNvPicPr>
          <p:nvPr/>
        </p:nvPicPr>
        <p:blipFill>
          <a:blip r:embed="rId3"/>
          <a:stretch>
            <a:fillRect/>
          </a:stretch>
        </p:blipFill>
        <p:spPr>
          <a:xfrm>
            <a:off x="9334500" y="4112830"/>
            <a:ext cx="2857500" cy="2857500"/>
          </a:xfrm>
          <a:prstGeom prst="rect">
            <a:avLst/>
          </a:prstGeom>
        </p:spPr>
      </p:pic>
    </p:spTree>
    <p:extLst>
      <p:ext uri="{BB962C8B-B14F-4D97-AF65-F5344CB8AC3E}">
        <p14:creationId xmlns:p14="http://schemas.microsoft.com/office/powerpoint/2010/main" val="1185322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C82FF-53AB-EEAE-1B37-D38DD9CAECF2}"/>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2014519-9E0F-7A53-0E01-44BEE18863D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33</a:t>
            </a:fld>
            <a:endParaRPr lang="en-US"/>
          </a:p>
        </p:txBody>
      </p:sp>
      <p:pic>
        <p:nvPicPr>
          <p:cNvPr id="2" name="Picture 1">
            <a:extLst>
              <a:ext uri="{FF2B5EF4-FFF2-40B4-BE49-F238E27FC236}">
                <a16:creationId xmlns:a16="http://schemas.microsoft.com/office/drawing/2014/main" id="{C0C8CC54-FF15-FF19-557F-B7F3AE9AA31C}"/>
              </a:ext>
            </a:extLst>
          </p:cNvPr>
          <p:cNvPicPr>
            <a:picLocks noChangeAspect="1"/>
          </p:cNvPicPr>
          <p:nvPr/>
        </p:nvPicPr>
        <p:blipFill>
          <a:blip r:embed="rId2"/>
          <a:stretch>
            <a:fillRect/>
          </a:stretch>
        </p:blipFill>
        <p:spPr>
          <a:xfrm>
            <a:off x="2073165" y="1464"/>
            <a:ext cx="7772400" cy="6855071"/>
          </a:xfrm>
          <a:prstGeom prst="rect">
            <a:avLst/>
          </a:prstGeom>
        </p:spPr>
      </p:pic>
    </p:spTree>
    <p:extLst>
      <p:ext uri="{BB962C8B-B14F-4D97-AF65-F5344CB8AC3E}">
        <p14:creationId xmlns:p14="http://schemas.microsoft.com/office/powerpoint/2010/main" val="2503765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40"/>
          <p:cNvSpPr txBox="1"/>
          <p:nvPr/>
        </p:nvSpPr>
        <p:spPr>
          <a:xfrm>
            <a:off x="279000" y="258067"/>
            <a:ext cx="11762800" cy="711600"/>
          </a:xfrm>
          <a:prstGeom prst="rect">
            <a:avLst/>
          </a:prstGeom>
          <a:noFill/>
          <a:ln>
            <a:noFill/>
          </a:ln>
        </p:spPr>
        <p:txBody>
          <a:bodyPr spcFirstLastPara="1" wrap="square" lIns="121900" tIns="121900" rIns="121900" bIns="121900" anchor="t" anchorCtr="0">
            <a:noAutofit/>
          </a:bodyPr>
          <a:lstStyle/>
          <a:p>
            <a:pPr>
              <a:buSzPts val="1700"/>
            </a:pPr>
            <a:r>
              <a:rPr lang="en" sz="2267" b="1"/>
              <a:t>Support for Points of Service / Data Sources at Different FHIR Capability Levels of Data Normalization </a:t>
            </a:r>
            <a:endParaRPr sz="2267" b="1" i="1"/>
          </a:p>
        </p:txBody>
      </p:sp>
      <p:sp>
        <p:nvSpPr>
          <p:cNvPr id="232" name="Google Shape;232;p40"/>
          <p:cNvSpPr txBox="1"/>
          <p:nvPr/>
        </p:nvSpPr>
        <p:spPr>
          <a:xfrm>
            <a:off x="1467500" y="3563767"/>
            <a:ext cx="2700400" cy="1752800"/>
          </a:xfrm>
          <a:prstGeom prst="rect">
            <a:avLst/>
          </a:prstGeom>
          <a:noFill/>
          <a:ln>
            <a:noFill/>
          </a:ln>
        </p:spPr>
        <p:txBody>
          <a:bodyPr spcFirstLastPara="1" wrap="square" lIns="121900" tIns="121900" rIns="121900" bIns="121900" anchor="t" anchorCtr="0">
            <a:noAutofit/>
          </a:bodyPr>
          <a:lstStyle/>
          <a:p>
            <a:pPr>
              <a:buSzPts val="1000"/>
            </a:pPr>
            <a:r>
              <a:rPr lang="en" sz="1333"/>
              <a:t>Existing tool with limited resources/desire to upgrade to include FHIR support.  </a:t>
            </a:r>
            <a:endParaRPr sz="1333"/>
          </a:p>
          <a:p>
            <a:pPr>
              <a:buSzPts val="1000"/>
            </a:pPr>
            <a:endParaRPr sz="1333"/>
          </a:p>
          <a:p>
            <a:pPr>
              <a:buSzPts val="1000"/>
            </a:pPr>
            <a:r>
              <a:rPr lang="en" sz="1333"/>
              <a:t>Have back-end access to database or existing way to generate tabular reports.</a:t>
            </a:r>
            <a:endParaRPr sz="1333"/>
          </a:p>
          <a:p>
            <a:pPr>
              <a:buSzPts val="1000"/>
            </a:pPr>
            <a:r>
              <a:rPr lang="en" sz="1333"/>
              <a:t>  </a:t>
            </a:r>
            <a:endParaRPr sz="1333"/>
          </a:p>
        </p:txBody>
      </p:sp>
      <p:sp>
        <p:nvSpPr>
          <p:cNvPr id="233" name="Google Shape;233;p40"/>
          <p:cNvSpPr txBox="1"/>
          <p:nvPr/>
        </p:nvSpPr>
        <p:spPr>
          <a:xfrm>
            <a:off x="10779267" y="4860300"/>
            <a:ext cx="3010400" cy="1154800"/>
          </a:xfrm>
          <a:prstGeom prst="rect">
            <a:avLst/>
          </a:prstGeom>
          <a:noFill/>
          <a:ln>
            <a:noFill/>
          </a:ln>
        </p:spPr>
        <p:txBody>
          <a:bodyPr spcFirstLastPara="1" wrap="square" lIns="121900" tIns="121900" rIns="121900" bIns="121900" anchor="t" anchorCtr="0">
            <a:noAutofit/>
          </a:bodyPr>
          <a:lstStyle/>
          <a:p>
            <a:pPr>
              <a:buSzPts val="1000"/>
            </a:pPr>
            <a:endParaRPr sz="1333"/>
          </a:p>
        </p:txBody>
      </p:sp>
      <p:sp>
        <p:nvSpPr>
          <p:cNvPr id="234" name="Google Shape;234;p40"/>
          <p:cNvSpPr/>
          <p:nvPr/>
        </p:nvSpPr>
        <p:spPr>
          <a:xfrm>
            <a:off x="2133300" y="2072951"/>
            <a:ext cx="1253600" cy="85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a:t>Data Source: FHIR Naive</a:t>
            </a:r>
            <a:endParaRPr sz="1467"/>
          </a:p>
        </p:txBody>
      </p:sp>
      <p:sp>
        <p:nvSpPr>
          <p:cNvPr id="235" name="Google Shape;235;p40"/>
          <p:cNvSpPr/>
          <p:nvPr/>
        </p:nvSpPr>
        <p:spPr>
          <a:xfrm rot="5400000">
            <a:off x="2510100" y="26526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36" name="Google Shape;236;p40"/>
          <p:cNvSpPr/>
          <p:nvPr/>
        </p:nvSpPr>
        <p:spPr>
          <a:xfrm>
            <a:off x="5262200" y="2150117"/>
            <a:ext cx="1253600" cy="85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a:t>Data Source: FHIR Aware</a:t>
            </a:r>
            <a:endParaRPr sz="1467"/>
          </a:p>
        </p:txBody>
      </p:sp>
      <p:sp>
        <p:nvSpPr>
          <p:cNvPr id="237" name="Google Shape;237;p40"/>
          <p:cNvSpPr/>
          <p:nvPr/>
        </p:nvSpPr>
        <p:spPr>
          <a:xfrm>
            <a:off x="8344433" y="2150117"/>
            <a:ext cx="1253600" cy="859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a:t>Data Source: FHIR Native</a:t>
            </a:r>
            <a:endParaRPr sz="1467"/>
          </a:p>
        </p:txBody>
      </p:sp>
      <p:sp>
        <p:nvSpPr>
          <p:cNvPr id="238" name="Google Shape;238;p40"/>
          <p:cNvSpPr txBox="1"/>
          <p:nvPr/>
        </p:nvSpPr>
        <p:spPr>
          <a:xfrm>
            <a:off x="4596400" y="3563767"/>
            <a:ext cx="2700400" cy="17528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dk1"/>
                </a:solidFill>
              </a:rPr>
              <a:t>Can export data in a limited number of FHIR resources (e.g. Questionnaires) from templated reports.  </a:t>
            </a:r>
            <a:br>
              <a:rPr lang="en" sz="1333">
                <a:solidFill>
                  <a:schemeClr val="dk1"/>
                </a:solidFill>
              </a:rPr>
            </a:br>
            <a:endParaRPr sz="1333">
              <a:solidFill>
                <a:schemeClr val="dk1"/>
              </a:solidFill>
            </a:endParaRPr>
          </a:p>
          <a:p>
            <a:pPr>
              <a:buSzPts val="1000"/>
            </a:pPr>
            <a:r>
              <a:rPr lang="en" sz="1333">
                <a:solidFill>
                  <a:schemeClr val="dk1"/>
                </a:solidFill>
              </a:rPr>
              <a:t>Can initiate FHIR API calls for   metadata synchronization using IHE profiles (SVCM, mCSD).   May use a façade model</a:t>
            </a:r>
            <a:endParaRPr sz="1333">
              <a:solidFill>
                <a:schemeClr val="dk1"/>
              </a:solidFill>
            </a:endParaRPr>
          </a:p>
          <a:p>
            <a:pPr>
              <a:buSzPts val="1000"/>
            </a:pPr>
            <a:endParaRPr sz="1333"/>
          </a:p>
        </p:txBody>
      </p:sp>
      <p:sp>
        <p:nvSpPr>
          <p:cNvPr id="239" name="Google Shape;239;p40"/>
          <p:cNvSpPr/>
          <p:nvPr/>
        </p:nvSpPr>
        <p:spPr>
          <a:xfrm rot="5400000">
            <a:off x="5639000" y="26526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40" name="Google Shape;240;p40"/>
          <p:cNvSpPr txBox="1"/>
          <p:nvPr/>
        </p:nvSpPr>
        <p:spPr>
          <a:xfrm>
            <a:off x="7678633" y="3563767"/>
            <a:ext cx="2700400" cy="17528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dk1"/>
                </a:solidFill>
              </a:rPr>
              <a:t>Full FHIR stack, data model and supporting tools are within the system.  </a:t>
            </a:r>
            <a:br>
              <a:rPr lang="en" sz="1333">
                <a:solidFill>
                  <a:schemeClr val="dk1"/>
                </a:solidFill>
              </a:rPr>
            </a:br>
            <a:br>
              <a:rPr lang="en" sz="1333">
                <a:solidFill>
                  <a:schemeClr val="dk1"/>
                </a:solidFill>
              </a:rPr>
            </a:br>
            <a:r>
              <a:rPr lang="en" sz="1333">
                <a:solidFill>
                  <a:schemeClr val="dk1"/>
                </a:solidFill>
              </a:rPr>
              <a:t>Can generate robust FHIR resources and data models and </a:t>
            </a:r>
            <a:endParaRPr sz="1333">
              <a:solidFill>
                <a:schemeClr val="dk1"/>
              </a:solidFill>
            </a:endParaRPr>
          </a:p>
          <a:p>
            <a:pPr>
              <a:buSzPts val="1000"/>
            </a:pPr>
            <a:endParaRPr sz="1333">
              <a:solidFill>
                <a:schemeClr val="dk1"/>
              </a:solidFill>
            </a:endParaRPr>
          </a:p>
          <a:p>
            <a:pPr>
              <a:buSzPts val="1000"/>
            </a:pPr>
            <a:r>
              <a:rPr lang="en" sz="1333">
                <a:solidFill>
                  <a:schemeClr val="dk1"/>
                </a:solidFill>
              </a:rPr>
              <a:t>Metadata synchronization using IHE profile (SVCM, mCSD)</a:t>
            </a:r>
            <a:endParaRPr sz="1333">
              <a:solidFill>
                <a:schemeClr val="dk1"/>
              </a:solidFill>
            </a:endParaRPr>
          </a:p>
          <a:p>
            <a:pPr>
              <a:buSzPts val="1000"/>
            </a:pPr>
            <a:endParaRPr sz="1333">
              <a:solidFill>
                <a:schemeClr val="dk1"/>
              </a:solidFill>
            </a:endParaRPr>
          </a:p>
          <a:p>
            <a:pPr>
              <a:buSzPts val="1000"/>
            </a:pPr>
            <a:endParaRPr sz="1333"/>
          </a:p>
        </p:txBody>
      </p:sp>
      <p:sp>
        <p:nvSpPr>
          <p:cNvPr id="241" name="Google Shape;241;p40"/>
          <p:cNvSpPr/>
          <p:nvPr/>
        </p:nvSpPr>
        <p:spPr>
          <a:xfrm rot="5400000">
            <a:off x="8721233" y="26526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42" name="Google Shape;242;p40"/>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rmAutofit/>
          </a:bodyPr>
          <a:lstStyle/>
          <a:p>
            <a:pPr>
              <a:buSzPts val="1000"/>
            </a:pPr>
            <a:fld id="{00000000-1234-1234-1234-123412341234}" type="slidenum">
              <a:rPr lang="en"/>
              <a:pPr>
                <a:buSzPts val="1000"/>
              </a:pPr>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8"/>
          <p:cNvSpPr/>
          <p:nvPr/>
        </p:nvSpPr>
        <p:spPr>
          <a:xfrm>
            <a:off x="725467" y="2025600"/>
            <a:ext cx="10730000" cy="571600"/>
          </a:xfrm>
          <a:prstGeom prst="rightArrow">
            <a:avLst>
              <a:gd name="adj1" fmla="val 50000"/>
              <a:gd name="adj2" fmla="val 50000"/>
            </a:avLst>
          </a:prstGeom>
          <a:solidFill>
            <a:srgbClr val="F4CCCC"/>
          </a:solidFill>
          <a:ln>
            <a:noFill/>
          </a:ln>
        </p:spPr>
        <p:txBody>
          <a:bodyPr spcFirstLastPara="1" wrap="square" lIns="121900" tIns="121900" rIns="121900" bIns="121900" anchor="ctr" anchorCtr="0">
            <a:noAutofit/>
          </a:bodyPr>
          <a:lstStyle/>
          <a:p>
            <a:pPr>
              <a:buSzPts val="1400"/>
            </a:pPr>
            <a:endParaRPr sz="1867"/>
          </a:p>
        </p:txBody>
      </p:sp>
      <p:sp>
        <p:nvSpPr>
          <p:cNvPr id="248" name="Google Shape;248;p48"/>
          <p:cNvSpPr/>
          <p:nvPr/>
        </p:nvSpPr>
        <p:spPr>
          <a:xfrm>
            <a:off x="6168433" y="1586400"/>
            <a:ext cx="1619200" cy="14544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dirty="0"/>
              <a:t>FHIR Data Store/</a:t>
            </a:r>
            <a:br>
              <a:rPr lang="en" sz="1467" dirty="0"/>
            </a:br>
            <a:r>
              <a:rPr lang="en" sz="1467" dirty="0"/>
              <a:t>Warehouse</a:t>
            </a:r>
            <a:endParaRPr sz="1467" dirty="0"/>
          </a:p>
        </p:txBody>
      </p:sp>
      <p:sp>
        <p:nvSpPr>
          <p:cNvPr id="249" name="Google Shape;249;p48"/>
          <p:cNvSpPr/>
          <p:nvPr/>
        </p:nvSpPr>
        <p:spPr>
          <a:xfrm>
            <a:off x="1537333" y="1586400"/>
            <a:ext cx="1510800" cy="1454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100"/>
            </a:pPr>
            <a:r>
              <a:rPr lang="en" sz="1467"/>
              <a:t> FHIR Naive Data Sources</a:t>
            </a:r>
            <a:br>
              <a:rPr lang="en" sz="1467"/>
            </a:br>
            <a:endParaRPr sz="1467"/>
          </a:p>
        </p:txBody>
      </p:sp>
      <p:sp>
        <p:nvSpPr>
          <p:cNvPr id="250" name="Google Shape;250;p48"/>
          <p:cNvSpPr/>
          <p:nvPr/>
        </p:nvSpPr>
        <p:spPr>
          <a:xfrm>
            <a:off x="3852887" y="1586400"/>
            <a:ext cx="1510800" cy="14544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a:t>Data Normalization</a:t>
            </a:r>
            <a:endParaRPr sz="1467"/>
          </a:p>
        </p:txBody>
      </p:sp>
      <p:sp>
        <p:nvSpPr>
          <p:cNvPr id="251" name="Google Shape;251;p48"/>
          <p:cNvSpPr/>
          <p:nvPr/>
        </p:nvSpPr>
        <p:spPr>
          <a:xfrm>
            <a:off x="8592367" y="1586400"/>
            <a:ext cx="1619200" cy="14544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100"/>
            </a:pPr>
            <a:r>
              <a:rPr lang="en" sz="1467" dirty="0">
                <a:solidFill>
                  <a:schemeClr val="dk1"/>
                </a:solidFill>
              </a:rPr>
              <a:t>Analytics Data Visualization</a:t>
            </a:r>
            <a:endParaRPr sz="1467" dirty="0"/>
          </a:p>
        </p:txBody>
      </p:sp>
      <p:sp>
        <p:nvSpPr>
          <p:cNvPr id="252" name="Google Shape;252;p48"/>
          <p:cNvSpPr txBox="1"/>
          <p:nvPr/>
        </p:nvSpPr>
        <p:spPr>
          <a:xfrm>
            <a:off x="279000" y="258067"/>
            <a:ext cx="6764800" cy="1007600"/>
          </a:xfrm>
          <a:prstGeom prst="rect">
            <a:avLst/>
          </a:prstGeom>
          <a:noFill/>
          <a:ln>
            <a:noFill/>
          </a:ln>
        </p:spPr>
        <p:txBody>
          <a:bodyPr spcFirstLastPara="1" wrap="square" lIns="121900" tIns="121900" rIns="121900" bIns="121900" anchor="t" anchorCtr="0">
            <a:noAutofit/>
          </a:bodyPr>
          <a:lstStyle/>
          <a:p>
            <a:pPr>
              <a:buSzPts val="1700"/>
            </a:pPr>
            <a:r>
              <a:rPr lang="en" sz="2267" b="1"/>
              <a:t>Improving Data Generation to Data Use</a:t>
            </a:r>
            <a:endParaRPr sz="2267" b="1"/>
          </a:p>
        </p:txBody>
      </p:sp>
      <p:sp>
        <p:nvSpPr>
          <p:cNvPr id="253" name="Google Shape;253;p48"/>
          <p:cNvSpPr/>
          <p:nvPr/>
        </p:nvSpPr>
        <p:spPr>
          <a:xfrm rot="5400000">
            <a:off x="2078133" y="27099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54" name="Google Shape;254;p48"/>
          <p:cNvSpPr txBox="1"/>
          <p:nvPr/>
        </p:nvSpPr>
        <p:spPr>
          <a:xfrm>
            <a:off x="1035533" y="3861600"/>
            <a:ext cx="2514400" cy="23456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accent1"/>
                </a:solidFill>
              </a:rPr>
              <a:t>Multiple paper and electronic systems can serve as a </a:t>
            </a:r>
            <a:r>
              <a:rPr lang="en" sz="1333" b="1">
                <a:solidFill>
                  <a:schemeClr val="accent1"/>
                </a:solidFill>
              </a:rPr>
              <a:t>data source</a:t>
            </a:r>
            <a:r>
              <a:rPr lang="en" sz="1333">
                <a:solidFill>
                  <a:schemeClr val="accent1"/>
                </a:solidFill>
              </a:rPr>
              <a:t> for a case report from a point of service system.  </a:t>
            </a:r>
            <a:br>
              <a:rPr lang="en" sz="1333"/>
            </a:br>
            <a:br>
              <a:rPr lang="en" sz="1333"/>
            </a:br>
            <a:r>
              <a:rPr lang="en" sz="1200"/>
              <a:t>Each system uses their own data models, patient identifiers and terminologies/codings which makes automated synthesis of data difficult. </a:t>
            </a:r>
            <a:endParaRPr sz="1200"/>
          </a:p>
        </p:txBody>
      </p:sp>
      <p:sp>
        <p:nvSpPr>
          <p:cNvPr id="255" name="Google Shape;255;p48"/>
          <p:cNvSpPr/>
          <p:nvPr/>
        </p:nvSpPr>
        <p:spPr>
          <a:xfrm rot="5400000">
            <a:off x="4393700" y="27099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56" name="Google Shape;256;p48"/>
          <p:cNvSpPr txBox="1"/>
          <p:nvPr/>
        </p:nvSpPr>
        <p:spPr>
          <a:xfrm>
            <a:off x="3351100" y="3861600"/>
            <a:ext cx="2514400" cy="28824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accent1"/>
                </a:solidFill>
              </a:rPr>
              <a:t>To make the comparison and synthesis of data from the various data sources, we need to </a:t>
            </a:r>
            <a:r>
              <a:rPr lang="en" sz="1333" b="1">
                <a:solidFill>
                  <a:schemeClr val="accent1"/>
                </a:solidFill>
              </a:rPr>
              <a:t>normalize</a:t>
            </a:r>
            <a:r>
              <a:rPr lang="en" sz="1333">
                <a:solidFill>
                  <a:schemeClr val="accent1"/>
                </a:solidFill>
              </a:rPr>
              <a:t> the data.</a:t>
            </a:r>
            <a:r>
              <a:rPr lang="en" sz="1333"/>
              <a:t>   </a:t>
            </a:r>
            <a:br>
              <a:rPr lang="en" sz="1333"/>
            </a:br>
            <a:br>
              <a:rPr lang="en" sz="1333"/>
            </a:br>
            <a:r>
              <a:rPr lang="en" sz="1200"/>
              <a:t>To normalize data, we agree on a standard data model (e.g. HL7 FHIR) and codings (e.g. ICD)  and map/transform data received from the data sources to meet the standard model.  </a:t>
            </a:r>
            <a:endParaRPr sz="1200"/>
          </a:p>
        </p:txBody>
      </p:sp>
      <p:sp>
        <p:nvSpPr>
          <p:cNvPr id="257" name="Google Shape;257;p48"/>
          <p:cNvSpPr/>
          <p:nvPr/>
        </p:nvSpPr>
        <p:spPr>
          <a:xfrm rot="5400000">
            <a:off x="6763433" y="27099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58" name="Google Shape;258;p48"/>
          <p:cNvSpPr txBox="1"/>
          <p:nvPr/>
        </p:nvSpPr>
        <p:spPr>
          <a:xfrm>
            <a:off x="5720833" y="3861600"/>
            <a:ext cx="2514400" cy="23456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accent1"/>
                </a:solidFill>
              </a:rPr>
              <a:t>Once data has been normalized, we can </a:t>
            </a:r>
            <a:r>
              <a:rPr lang="en" sz="1333" b="1">
                <a:solidFill>
                  <a:schemeClr val="accent1"/>
                </a:solidFill>
              </a:rPr>
              <a:t>store</a:t>
            </a:r>
            <a:r>
              <a:rPr lang="en" sz="1333">
                <a:solidFill>
                  <a:schemeClr val="accent1"/>
                </a:solidFill>
              </a:rPr>
              <a:t> the data from the various sources in a single database with a well defined schema according to our data model.</a:t>
            </a:r>
            <a:r>
              <a:rPr lang="en" sz="1333"/>
              <a:t>  </a:t>
            </a:r>
            <a:endParaRPr sz="1333"/>
          </a:p>
          <a:p>
            <a:pPr>
              <a:buSzPts val="1000"/>
            </a:pPr>
            <a:endParaRPr sz="1333"/>
          </a:p>
          <a:p>
            <a:pPr>
              <a:buSzPts val="1000"/>
            </a:pPr>
            <a:r>
              <a:rPr lang="en" sz="1200"/>
              <a:t>We want a data store which makes it easy to store the individual and aggregate,  provides good indexing for fast searching, and allows us to easily de-identify patient records.  </a:t>
            </a:r>
            <a:br>
              <a:rPr lang="en" sz="1200"/>
            </a:br>
            <a:br>
              <a:rPr lang="en" sz="1333"/>
            </a:br>
            <a:endParaRPr sz="1333"/>
          </a:p>
        </p:txBody>
      </p:sp>
      <p:sp>
        <p:nvSpPr>
          <p:cNvPr id="259" name="Google Shape;259;p48"/>
          <p:cNvSpPr/>
          <p:nvPr/>
        </p:nvSpPr>
        <p:spPr>
          <a:xfrm rot="5400000">
            <a:off x="9187367" y="2709900"/>
            <a:ext cx="500000" cy="1454400"/>
          </a:xfrm>
          <a:prstGeom prst="leftBrace">
            <a:avLst>
              <a:gd name="adj1" fmla="val 50000"/>
              <a:gd name="adj2" fmla="val 50000"/>
            </a:avLst>
          </a:pr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SzPts val="1400"/>
            </a:pPr>
            <a:endParaRPr sz="1867"/>
          </a:p>
        </p:txBody>
      </p:sp>
      <p:sp>
        <p:nvSpPr>
          <p:cNvPr id="260" name="Google Shape;260;p48"/>
          <p:cNvSpPr txBox="1"/>
          <p:nvPr/>
        </p:nvSpPr>
        <p:spPr>
          <a:xfrm>
            <a:off x="8144767" y="3861600"/>
            <a:ext cx="2514400" cy="2345600"/>
          </a:xfrm>
          <a:prstGeom prst="rect">
            <a:avLst/>
          </a:prstGeom>
          <a:noFill/>
          <a:ln>
            <a:noFill/>
          </a:ln>
        </p:spPr>
        <p:txBody>
          <a:bodyPr spcFirstLastPara="1" wrap="square" lIns="121900" tIns="121900" rIns="121900" bIns="121900" anchor="t" anchorCtr="0">
            <a:noAutofit/>
          </a:bodyPr>
          <a:lstStyle/>
          <a:p>
            <a:pPr>
              <a:buSzPts val="1000"/>
            </a:pPr>
            <a:r>
              <a:rPr lang="en" sz="1333">
                <a:solidFill>
                  <a:schemeClr val="accent1"/>
                </a:solidFill>
              </a:rPr>
              <a:t>Once data has been stored, we use data (e.g. de-identified case reports) to produce visualizations.  </a:t>
            </a:r>
            <a:endParaRPr sz="1333">
              <a:solidFill>
                <a:schemeClr val="accent1"/>
              </a:solidFill>
            </a:endParaRPr>
          </a:p>
          <a:p>
            <a:pPr>
              <a:buSzPts val="1000"/>
            </a:pPr>
            <a:endParaRPr sz="1333"/>
          </a:p>
          <a:p>
            <a:pPr>
              <a:buSzPts val="1000"/>
            </a:pPr>
            <a:r>
              <a:rPr lang="en" sz="1200"/>
              <a:t>Many types of visualizations, alerts, and data analysis may be desired so we need to ensure flexibility in the choices of data visualization tools and, to the extent possible, allow people to use their prefered tools.</a:t>
            </a:r>
            <a:endParaRPr sz="1200"/>
          </a:p>
        </p:txBody>
      </p:sp>
      <p:sp>
        <p:nvSpPr>
          <p:cNvPr id="261" name="Google Shape;261;p48"/>
          <p:cNvSpPr txBox="1">
            <a:spLocks noGrp="1"/>
          </p:cNvSpPr>
          <p:nvPr>
            <p:ph type="sldNum" idx="12"/>
          </p:nvPr>
        </p:nvSpPr>
        <p:spPr>
          <a:xfrm>
            <a:off x="11296611" y="6217623"/>
            <a:ext cx="731600" cy="524800"/>
          </a:xfrm>
          <a:prstGeom prst="rect">
            <a:avLst/>
          </a:prstGeom>
          <a:noFill/>
          <a:ln>
            <a:noFill/>
          </a:ln>
        </p:spPr>
        <p:txBody>
          <a:bodyPr spcFirstLastPara="1" wrap="square" lIns="121900" tIns="121900" rIns="121900" bIns="121900" anchor="ctr" anchorCtr="0">
            <a:normAutofit/>
          </a:bodyPr>
          <a:lstStyle/>
          <a:p>
            <a:fld id="{00000000-1234-1234-1234-123412341234}" type="slidenum">
              <a:rPr lang="en"/>
              <a:pPr/>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3" name="Rectangle 2">
            <a:extLst>
              <a:ext uri="{FF2B5EF4-FFF2-40B4-BE49-F238E27FC236}">
                <a16:creationId xmlns:a16="http://schemas.microsoft.com/office/drawing/2014/main" id="{99EB3D0D-6489-54AB-1599-CF4A56B2B122}"/>
              </a:ext>
            </a:extLst>
          </p:cNvPr>
          <p:cNvSpPr/>
          <p:nvPr/>
        </p:nvSpPr>
        <p:spPr>
          <a:xfrm>
            <a:off x="189186" y="4340772"/>
            <a:ext cx="5202621" cy="251722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266" name="Google Shape;266;g294072e7c27_0_13"/>
          <p:cNvCxnSpPr>
            <a:stCxn id="267" idx="3"/>
            <a:endCxn id="268" idx="1"/>
          </p:cNvCxnSpPr>
          <p:nvPr/>
        </p:nvCxnSpPr>
        <p:spPr>
          <a:xfrm>
            <a:off x="4759884" y="6215743"/>
            <a:ext cx="5469200" cy="0"/>
          </a:xfrm>
          <a:prstGeom prst="straightConnector1">
            <a:avLst/>
          </a:prstGeom>
          <a:noFill/>
          <a:ln w="28575" cap="flat" cmpd="sng">
            <a:solidFill>
              <a:schemeClr val="dk2"/>
            </a:solidFill>
            <a:prstDash val="solid"/>
            <a:round/>
            <a:headEnd type="none" w="sm" len="sm"/>
            <a:tailEnd type="triangle" w="med" len="med"/>
          </a:ln>
        </p:spPr>
      </p:cxnSp>
      <p:sp>
        <p:nvSpPr>
          <p:cNvPr id="269" name="Google Shape;269;g294072e7c27_0_13"/>
          <p:cNvSpPr/>
          <p:nvPr/>
        </p:nvSpPr>
        <p:spPr>
          <a:xfrm>
            <a:off x="5852133" y="4108100"/>
            <a:ext cx="2985200" cy="13656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SzPts val="1000"/>
            </a:pPr>
            <a:r>
              <a:rPr lang="en" sz="1333">
                <a:solidFill>
                  <a:schemeClr val="dk1"/>
                </a:solidFill>
              </a:rPr>
              <a:t>case report Document</a:t>
            </a:r>
            <a:endParaRPr sz="1467">
              <a:solidFill>
                <a:schemeClr val="dk1"/>
              </a:solidFill>
            </a:endParaRPr>
          </a:p>
          <a:p>
            <a:pPr algn="ctr">
              <a:buSzPts val="900"/>
            </a:pPr>
            <a:endParaRPr sz="1200"/>
          </a:p>
        </p:txBody>
      </p:sp>
      <p:sp>
        <p:nvSpPr>
          <p:cNvPr id="270" name="Google Shape;270;g294072e7c27_0_13"/>
          <p:cNvSpPr/>
          <p:nvPr/>
        </p:nvSpPr>
        <p:spPr>
          <a:xfrm>
            <a:off x="6041500" y="4611900"/>
            <a:ext cx="1190400" cy="741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Clr>
                <a:schemeClr val="dk1"/>
              </a:buClr>
              <a:buSzPts val="1100"/>
            </a:pPr>
            <a:r>
              <a:rPr lang="en" sz="1333">
                <a:solidFill>
                  <a:schemeClr val="dk1"/>
                </a:solidFill>
              </a:rPr>
              <a:t>case report Composition</a:t>
            </a:r>
            <a:endParaRPr sz="1467"/>
          </a:p>
        </p:txBody>
      </p:sp>
      <p:sp>
        <p:nvSpPr>
          <p:cNvPr id="271" name="Google Shape;271;g294072e7c27_0_13"/>
          <p:cNvSpPr/>
          <p:nvPr/>
        </p:nvSpPr>
        <p:spPr>
          <a:xfrm>
            <a:off x="7378311" y="4611900"/>
            <a:ext cx="1265600" cy="7416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SzPts val="900"/>
            </a:pPr>
            <a:r>
              <a:rPr lang="en" sz="1200"/>
              <a:t>Provenance</a:t>
            </a:r>
            <a:br>
              <a:rPr lang="en" sz="1200"/>
            </a:br>
            <a:r>
              <a:rPr lang="en" sz="1067"/>
              <a:t>(source data)</a:t>
            </a:r>
            <a:endParaRPr sz="1067"/>
          </a:p>
        </p:txBody>
      </p:sp>
      <p:pic>
        <p:nvPicPr>
          <p:cNvPr id="272" name="Google Shape;272;g294072e7c27_0_13"/>
          <p:cNvPicPr preferRelativeResize="0"/>
          <p:nvPr/>
        </p:nvPicPr>
        <p:blipFill rotWithShape="1">
          <a:blip r:embed="rId3">
            <a:alphaModFix/>
          </a:blip>
          <a:srcRect/>
          <a:stretch/>
        </p:blipFill>
        <p:spPr>
          <a:xfrm flipH="1">
            <a:off x="2313736" y="2314264"/>
            <a:ext cx="909333" cy="909333"/>
          </a:xfrm>
          <a:prstGeom prst="rect">
            <a:avLst/>
          </a:prstGeom>
          <a:noFill/>
          <a:ln>
            <a:noFill/>
          </a:ln>
        </p:spPr>
      </p:pic>
      <p:sp>
        <p:nvSpPr>
          <p:cNvPr id="267" name="Google Shape;267;g294072e7c27_0_13"/>
          <p:cNvSpPr/>
          <p:nvPr/>
        </p:nvSpPr>
        <p:spPr>
          <a:xfrm>
            <a:off x="3427484" y="5665743"/>
            <a:ext cx="1332400" cy="1100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Clr>
                <a:schemeClr val="dk1"/>
              </a:buClr>
              <a:buSzPts val="1100"/>
            </a:pPr>
            <a:r>
              <a:rPr lang="en" sz="1333">
                <a:solidFill>
                  <a:schemeClr val="dk1"/>
                </a:solidFill>
              </a:rPr>
              <a:t>case report Document</a:t>
            </a:r>
            <a:endParaRPr sz="1467"/>
          </a:p>
        </p:txBody>
      </p:sp>
      <p:sp>
        <p:nvSpPr>
          <p:cNvPr id="273" name="Google Shape;273;g294072e7c27_0_13"/>
          <p:cNvSpPr/>
          <p:nvPr/>
        </p:nvSpPr>
        <p:spPr>
          <a:xfrm>
            <a:off x="850417" y="2528433"/>
            <a:ext cx="1253600" cy="107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chemeClr val="dk1"/>
              </a:buClr>
              <a:buSzPts val="1100"/>
            </a:pPr>
            <a:r>
              <a:rPr lang="en" sz="1333">
                <a:solidFill>
                  <a:schemeClr val="dk1"/>
                </a:solidFill>
              </a:rPr>
              <a:t>Case Report Submitter: FHIR Naive</a:t>
            </a:r>
            <a:endParaRPr sz="1333"/>
          </a:p>
        </p:txBody>
      </p:sp>
      <p:sp>
        <p:nvSpPr>
          <p:cNvPr id="274" name="Google Shape;274;g294072e7c27_0_13"/>
          <p:cNvSpPr/>
          <p:nvPr/>
        </p:nvSpPr>
        <p:spPr>
          <a:xfrm>
            <a:off x="845000" y="4231000"/>
            <a:ext cx="1253600" cy="110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000"/>
            </a:pPr>
            <a:r>
              <a:rPr lang="en" sz="1333"/>
              <a:t>Case Report Submitter: FHIR Aware</a:t>
            </a:r>
            <a:endParaRPr sz="1333"/>
          </a:p>
        </p:txBody>
      </p:sp>
      <p:sp>
        <p:nvSpPr>
          <p:cNvPr id="275" name="Google Shape;275;g294072e7c27_0_13"/>
          <p:cNvSpPr/>
          <p:nvPr/>
        </p:nvSpPr>
        <p:spPr>
          <a:xfrm>
            <a:off x="3427483" y="4240904"/>
            <a:ext cx="1332400" cy="1100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SzPts val="800"/>
            </a:pPr>
            <a:r>
              <a:rPr lang="en" sz="1067"/>
              <a:t>Case Report Logical Model</a:t>
            </a:r>
            <a:br>
              <a:rPr lang="en" sz="1067"/>
            </a:br>
            <a:endParaRPr sz="1067"/>
          </a:p>
          <a:p>
            <a:pPr algn="ctr">
              <a:buSzPts val="800"/>
            </a:pPr>
            <a:r>
              <a:rPr lang="en" sz="1067"/>
              <a:t>Questionnaire Response</a:t>
            </a:r>
            <a:endParaRPr sz="1067"/>
          </a:p>
        </p:txBody>
      </p:sp>
      <p:sp>
        <p:nvSpPr>
          <p:cNvPr id="276" name="Google Shape;276;g294072e7c27_0_13"/>
          <p:cNvSpPr/>
          <p:nvPr/>
        </p:nvSpPr>
        <p:spPr>
          <a:xfrm>
            <a:off x="3508900" y="2528449"/>
            <a:ext cx="1180400" cy="11000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SzPts val="800"/>
            </a:pPr>
            <a:r>
              <a:rPr lang="en" sz="1067"/>
              <a:t>CSV export/ tabular data</a:t>
            </a:r>
            <a:endParaRPr sz="1067"/>
          </a:p>
          <a:p>
            <a:pPr algn="ctr">
              <a:buSzPts val="800"/>
            </a:pPr>
            <a:endParaRPr sz="1067"/>
          </a:p>
          <a:p>
            <a:pPr algn="ctr">
              <a:buSzPts val="800"/>
            </a:pPr>
            <a:r>
              <a:rPr lang="en" sz="1067"/>
              <a:t>Legacy Logical Model</a:t>
            </a:r>
            <a:endParaRPr sz="1067"/>
          </a:p>
          <a:p>
            <a:pPr algn="ctr">
              <a:buSzPts val="800"/>
            </a:pPr>
            <a:endParaRPr sz="1067"/>
          </a:p>
          <a:p>
            <a:pPr algn="ctr">
              <a:buSzPts val="800"/>
            </a:pPr>
            <a:endParaRPr sz="1067"/>
          </a:p>
          <a:p>
            <a:pPr algn="ctr">
              <a:buSzPts val="1100"/>
            </a:pPr>
            <a:endParaRPr sz="1067"/>
          </a:p>
          <a:p>
            <a:pPr algn="ctr">
              <a:buSzPts val="1000"/>
            </a:pPr>
            <a:br>
              <a:rPr lang="en" sz="1333"/>
            </a:br>
            <a:br>
              <a:rPr lang="en" sz="1333"/>
            </a:br>
            <a:endParaRPr sz="1333"/>
          </a:p>
        </p:txBody>
      </p:sp>
      <p:cxnSp>
        <p:nvCxnSpPr>
          <p:cNvPr id="277" name="Google Shape;277;g294072e7c27_0_13"/>
          <p:cNvCxnSpPr>
            <a:stCxn id="273" idx="3"/>
            <a:endCxn id="276" idx="1"/>
          </p:cNvCxnSpPr>
          <p:nvPr/>
        </p:nvCxnSpPr>
        <p:spPr>
          <a:xfrm>
            <a:off x="2104017" y="3065833"/>
            <a:ext cx="1404800" cy="12800"/>
          </a:xfrm>
          <a:prstGeom prst="straightConnector1">
            <a:avLst/>
          </a:prstGeom>
          <a:noFill/>
          <a:ln w="28575" cap="flat" cmpd="sng">
            <a:solidFill>
              <a:srgbClr val="FF0000"/>
            </a:solidFill>
            <a:prstDash val="solid"/>
            <a:round/>
            <a:headEnd type="none" w="sm" len="sm"/>
            <a:tailEnd type="triangle" w="med" len="med"/>
          </a:ln>
        </p:spPr>
      </p:cxnSp>
      <p:cxnSp>
        <p:nvCxnSpPr>
          <p:cNvPr id="278" name="Google Shape;278;g294072e7c27_0_13"/>
          <p:cNvCxnSpPr>
            <a:stCxn id="276" idx="2"/>
            <a:endCxn id="275" idx="0"/>
          </p:cNvCxnSpPr>
          <p:nvPr/>
        </p:nvCxnSpPr>
        <p:spPr>
          <a:xfrm flipH="1">
            <a:off x="4093500" y="3628449"/>
            <a:ext cx="5600" cy="612400"/>
          </a:xfrm>
          <a:prstGeom prst="straightConnector1">
            <a:avLst/>
          </a:prstGeom>
          <a:noFill/>
          <a:ln w="28575" cap="flat" cmpd="sng">
            <a:solidFill>
              <a:schemeClr val="dk2"/>
            </a:solidFill>
            <a:prstDash val="solid"/>
            <a:round/>
            <a:headEnd type="none" w="sm" len="sm"/>
            <a:tailEnd type="triangle" w="med" len="med"/>
          </a:ln>
        </p:spPr>
      </p:cxnSp>
      <p:cxnSp>
        <p:nvCxnSpPr>
          <p:cNvPr id="279" name="Google Shape;279;g294072e7c27_0_13"/>
          <p:cNvCxnSpPr>
            <a:stCxn id="274" idx="3"/>
            <a:endCxn id="275" idx="1"/>
          </p:cNvCxnSpPr>
          <p:nvPr/>
        </p:nvCxnSpPr>
        <p:spPr>
          <a:xfrm>
            <a:off x="2098600" y="4781000"/>
            <a:ext cx="1328800" cy="10000"/>
          </a:xfrm>
          <a:prstGeom prst="straightConnector1">
            <a:avLst/>
          </a:prstGeom>
          <a:noFill/>
          <a:ln w="28575" cap="flat" cmpd="sng">
            <a:solidFill>
              <a:schemeClr val="dk2"/>
            </a:solidFill>
            <a:prstDash val="solid"/>
            <a:round/>
            <a:headEnd type="none" w="sm" len="sm"/>
            <a:tailEnd type="triangle" w="med" len="med"/>
          </a:ln>
        </p:spPr>
      </p:cxnSp>
      <p:cxnSp>
        <p:nvCxnSpPr>
          <p:cNvPr id="280" name="Google Shape;280;g294072e7c27_0_13"/>
          <p:cNvCxnSpPr>
            <a:stCxn id="281" idx="3"/>
            <a:endCxn id="267" idx="1"/>
          </p:cNvCxnSpPr>
          <p:nvPr/>
        </p:nvCxnSpPr>
        <p:spPr>
          <a:xfrm>
            <a:off x="2098600" y="6215733"/>
            <a:ext cx="1328800" cy="0"/>
          </a:xfrm>
          <a:prstGeom prst="straightConnector1">
            <a:avLst/>
          </a:prstGeom>
          <a:noFill/>
          <a:ln w="28575" cap="flat" cmpd="sng">
            <a:solidFill>
              <a:schemeClr val="dk2"/>
            </a:solidFill>
            <a:prstDash val="solid"/>
            <a:round/>
            <a:headEnd type="none" w="sm" len="sm"/>
            <a:tailEnd type="triangle" w="med" len="med"/>
          </a:ln>
        </p:spPr>
      </p:cxnSp>
      <p:sp>
        <p:nvSpPr>
          <p:cNvPr id="281" name="Google Shape;281;g294072e7c27_0_13"/>
          <p:cNvSpPr/>
          <p:nvPr/>
        </p:nvSpPr>
        <p:spPr>
          <a:xfrm>
            <a:off x="845000" y="5665733"/>
            <a:ext cx="1253600" cy="1100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000"/>
            </a:pPr>
            <a:r>
              <a:rPr lang="en" sz="1333"/>
              <a:t>Case Report Submitter: FHIR Native</a:t>
            </a:r>
            <a:endParaRPr sz="1333"/>
          </a:p>
        </p:txBody>
      </p:sp>
      <p:cxnSp>
        <p:nvCxnSpPr>
          <p:cNvPr id="282" name="Google Shape;282;g294072e7c27_0_13"/>
          <p:cNvCxnSpPr>
            <a:stCxn id="275" idx="3"/>
            <a:endCxn id="269" idx="1"/>
          </p:cNvCxnSpPr>
          <p:nvPr/>
        </p:nvCxnSpPr>
        <p:spPr>
          <a:xfrm>
            <a:off x="4759883" y="4790904"/>
            <a:ext cx="1092400" cy="0"/>
          </a:xfrm>
          <a:prstGeom prst="straightConnector1">
            <a:avLst/>
          </a:prstGeom>
          <a:noFill/>
          <a:ln w="28575" cap="flat" cmpd="sng">
            <a:solidFill>
              <a:schemeClr val="dk2"/>
            </a:solidFill>
            <a:prstDash val="solid"/>
            <a:round/>
            <a:headEnd type="none" w="sm" len="sm"/>
            <a:tailEnd type="triangle" w="med" len="med"/>
          </a:ln>
        </p:spPr>
      </p:cxnSp>
      <p:sp>
        <p:nvSpPr>
          <p:cNvPr id="268" name="Google Shape;268;g294072e7c27_0_13"/>
          <p:cNvSpPr/>
          <p:nvPr/>
        </p:nvSpPr>
        <p:spPr>
          <a:xfrm>
            <a:off x="10229067" y="5665700"/>
            <a:ext cx="1253600" cy="11000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buSzPts val="900"/>
            </a:pPr>
            <a:r>
              <a:rPr lang="en" sz="1200"/>
              <a:t>Case Report Repository</a:t>
            </a:r>
            <a:br>
              <a:rPr lang="en" sz="1200"/>
            </a:br>
            <a:endParaRPr sz="1467"/>
          </a:p>
        </p:txBody>
      </p:sp>
      <p:cxnSp>
        <p:nvCxnSpPr>
          <p:cNvPr id="283" name="Google Shape;283;g294072e7c27_0_13"/>
          <p:cNvCxnSpPr/>
          <p:nvPr/>
        </p:nvCxnSpPr>
        <p:spPr>
          <a:xfrm>
            <a:off x="10855867" y="4781000"/>
            <a:ext cx="0" cy="852800"/>
          </a:xfrm>
          <a:prstGeom prst="straightConnector1">
            <a:avLst/>
          </a:prstGeom>
          <a:noFill/>
          <a:ln w="28575" cap="flat" cmpd="sng">
            <a:solidFill>
              <a:schemeClr val="dk2"/>
            </a:solidFill>
            <a:prstDash val="solid"/>
            <a:round/>
            <a:headEnd type="none" w="sm" len="sm"/>
            <a:tailEnd type="triangle" w="med" len="med"/>
          </a:ln>
        </p:spPr>
      </p:cxnSp>
      <p:sp>
        <p:nvSpPr>
          <p:cNvPr id="284" name="Google Shape;284;g294072e7c27_0_13"/>
          <p:cNvSpPr txBox="1"/>
          <p:nvPr/>
        </p:nvSpPr>
        <p:spPr>
          <a:xfrm>
            <a:off x="279000" y="258067"/>
            <a:ext cx="8826800" cy="1007600"/>
          </a:xfrm>
          <a:prstGeom prst="rect">
            <a:avLst/>
          </a:prstGeom>
          <a:noFill/>
          <a:ln>
            <a:noFill/>
          </a:ln>
        </p:spPr>
        <p:txBody>
          <a:bodyPr spcFirstLastPara="1" wrap="square" lIns="121900" tIns="121900" rIns="121900" bIns="121900" anchor="t" anchorCtr="0">
            <a:noAutofit/>
          </a:bodyPr>
          <a:lstStyle/>
          <a:p>
            <a:pPr>
              <a:buSzPts val="1700"/>
            </a:pPr>
            <a:r>
              <a:rPr lang="en" sz="2267" b="1"/>
              <a:t>Example:</a:t>
            </a:r>
            <a:br>
              <a:rPr lang="en" sz="2267" b="1"/>
            </a:br>
            <a:r>
              <a:rPr lang="en" sz="2267" b="1"/>
              <a:t>Case Reporting Data Submission</a:t>
            </a:r>
            <a:endParaRPr sz="2267" b="1"/>
          </a:p>
        </p:txBody>
      </p:sp>
      <p:sp>
        <p:nvSpPr>
          <p:cNvPr id="285" name="Google Shape;285;g294072e7c27_0_13"/>
          <p:cNvSpPr txBox="1"/>
          <p:nvPr/>
        </p:nvSpPr>
        <p:spPr>
          <a:xfrm>
            <a:off x="5587667" y="325133"/>
            <a:ext cx="6526400" cy="3424400"/>
          </a:xfrm>
          <a:prstGeom prst="rect">
            <a:avLst/>
          </a:prstGeom>
          <a:noFill/>
          <a:ln>
            <a:noFill/>
          </a:ln>
        </p:spPr>
        <p:txBody>
          <a:bodyPr spcFirstLastPara="1" wrap="square" lIns="121900" tIns="121900" rIns="121900" bIns="121900" anchor="t" anchorCtr="0">
            <a:noAutofit/>
          </a:bodyPr>
          <a:lstStyle/>
          <a:p>
            <a:pPr>
              <a:buSzPts val="1100"/>
            </a:pPr>
            <a:r>
              <a:rPr lang="en" sz="1467">
                <a:solidFill>
                  <a:srgbClr val="428BCA"/>
                </a:solidFill>
              </a:rPr>
              <a:t>Document case report data needs in Logical Model and map into FHIR Document using Structure Map</a:t>
            </a:r>
            <a:endParaRPr sz="1467">
              <a:solidFill>
                <a:srgbClr val="428BCA"/>
              </a:solidFill>
            </a:endParaRPr>
          </a:p>
          <a:p>
            <a:pPr>
              <a:buSzPts val="1100"/>
            </a:pPr>
            <a:br>
              <a:rPr lang="en" sz="1467">
                <a:solidFill>
                  <a:srgbClr val="38761D"/>
                </a:solidFill>
              </a:rPr>
            </a:br>
            <a:r>
              <a:rPr lang="en" sz="1467">
                <a:solidFill>
                  <a:srgbClr val="38761D"/>
                </a:solidFill>
              </a:rPr>
              <a:t>FHIR Naive: </a:t>
            </a:r>
            <a:endParaRPr sz="1467">
              <a:solidFill>
                <a:srgbClr val="38761D"/>
              </a:solidFill>
            </a:endParaRPr>
          </a:p>
          <a:p>
            <a:pPr marL="609585" indent="-397923">
              <a:buClr>
                <a:srgbClr val="38761D"/>
              </a:buClr>
              <a:buSzPts val="1100"/>
              <a:buFont typeface="Arial"/>
              <a:buChar char="●"/>
            </a:pPr>
            <a:r>
              <a:rPr lang="en" sz="1467">
                <a:solidFill>
                  <a:srgbClr val="38761D"/>
                </a:solidFill>
              </a:rPr>
              <a:t>Legacy data schemas/tabular data documented in data dictionary and as FHIR Logical Model.</a:t>
            </a:r>
            <a:endParaRPr sz="1467">
              <a:solidFill>
                <a:srgbClr val="38761D"/>
              </a:solidFill>
            </a:endParaRPr>
          </a:p>
          <a:p>
            <a:pPr marL="609585" indent="-397923">
              <a:buClr>
                <a:srgbClr val="38761D"/>
              </a:buClr>
              <a:buSzPts val="1100"/>
              <a:buFont typeface="Arial"/>
              <a:buChar char="●"/>
            </a:pPr>
            <a:r>
              <a:rPr lang="en" sz="1467">
                <a:solidFill>
                  <a:srgbClr val="38761D"/>
                </a:solidFill>
              </a:rPr>
              <a:t>CSV/Excel export data represented as Logical Model instances.  </a:t>
            </a:r>
            <a:endParaRPr sz="1467">
              <a:solidFill>
                <a:srgbClr val="38761D"/>
              </a:solidFill>
            </a:endParaRPr>
          </a:p>
          <a:p>
            <a:pPr marL="609585" indent="-397923">
              <a:buClr>
                <a:srgbClr val="38761D"/>
              </a:buClr>
              <a:buSzPts val="1100"/>
              <a:buFont typeface="Arial"/>
              <a:buChar char="●"/>
            </a:pPr>
            <a:r>
              <a:rPr lang="en" sz="1467">
                <a:solidFill>
                  <a:srgbClr val="38761D"/>
                </a:solidFill>
              </a:rPr>
              <a:t>Use Structure Maps to transform into case report Logical Model</a:t>
            </a:r>
            <a:br>
              <a:rPr lang="en" sz="1467">
                <a:solidFill>
                  <a:srgbClr val="38761D"/>
                </a:solidFill>
              </a:rPr>
            </a:br>
            <a:endParaRPr sz="1467">
              <a:solidFill>
                <a:srgbClr val="38761D"/>
              </a:solidFill>
            </a:endParaRPr>
          </a:p>
          <a:p>
            <a:pPr>
              <a:buSzPts val="1100"/>
            </a:pPr>
            <a:r>
              <a:rPr lang="en" sz="1467">
                <a:solidFill>
                  <a:srgbClr val="38761D"/>
                </a:solidFill>
              </a:rPr>
              <a:t>FHIR Aware:</a:t>
            </a:r>
            <a:endParaRPr sz="1467">
              <a:solidFill>
                <a:srgbClr val="38761D"/>
              </a:solidFill>
            </a:endParaRPr>
          </a:p>
          <a:p>
            <a:pPr marL="609585" indent="-397923">
              <a:buClr>
                <a:srgbClr val="38761D"/>
              </a:buClr>
              <a:buSzPts val="1100"/>
              <a:buFont typeface="Arial"/>
              <a:buChar char="●"/>
            </a:pPr>
            <a:r>
              <a:rPr lang="en" sz="1467">
                <a:solidFill>
                  <a:srgbClr val="38761D"/>
                </a:solidFill>
              </a:rPr>
              <a:t>Case Report Questionnaires transformed into Case Report Documents using Structured Data Capture (SDC) with Structure Maps</a:t>
            </a:r>
            <a:endParaRPr sz="1467" b="1">
              <a:solidFill>
                <a:srgbClr val="38761D"/>
              </a:solidFill>
            </a:endParaRPr>
          </a:p>
          <a:p>
            <a:pPr marL="609585">
              <a:buSzPts val="1100"/>
            </a:pPr>
            <a:endParaRPr sz="1467" b="1">
              <a:solidFill>
                <a:srgbClr val="38761D"/>
              </a:solidFill>
            </a:endParaRPr>
          </a:p>
          <a:p>
            <a:pPr>
              <a:buSzPts val="1100"/>
            </a:pPr>
            <a:endParaRPr sz="1467">
              <a:solidFill>
                <a:srgbClr val="38761D"/>
              </a:solidFill>
            </a:endParaRPr>
          </a:p>
        </p:txBody>
      </p:sp>
      <p:cxnSp>
        <p:nvCxnSpPr>
          <p:cNvPr id="286" name="Google Shape;286;g294072e7c27_0_13"/>
          <p:cNvCxnSpPr>
            <a:stCxn id="269" idx="3"/>
          </p:cNvCxnSpPr>
          <p:nvPr/>
        </p:nvCxnSpPr>
        <p:spPr>
          <a:xfrm>
            <a:off x="8837333" y="4790900"/>
            <a:ext cx="2006400" cy="5200"/>
          </a:xfrm>
          <a:prstGeom prst="straightConnector1">
            <a:avLst/>
          </a:prstGeom>
          <a:noFill/>
          <a:ln w="28575" cap="flat" cmpd="sng">
            <a:solidFill>
              <a:schemeClr val="dk2"/>
            </a:solidFill>
            <a:prstDash val="solid"/>
            <a:round/>
            <a:headEnd type="none" w="sm" len="sm"/>
            <a:tailEnd type="none" w="sm" len="sm"/>
          </a:ln>
        </p:spPr>
      </p:cxnSp>
      <p:cxnSp>
        <p:nvCxnSpPr>
          <p:cNvPr id="287" name="Google Shape;287;g294072e7c27_0_13"/>
          <p:cNvCxnSpPr/>
          <p:nvPr/>
        </p:nvCxnSpPr>
        <p:spPr>
          <a:xfrm>
            <a:off x="3427516" y="4790904"/>
            <a:ext cx="1332400" cy="0"/>
          </a:xfrm>
          <a:prstGeom prst="straightConnector1">
            <a:avLst/>
          </a:prstGeom>
          <a:noFill/>
          <a:ln w="9525" cap="flat" cmpd="sng">
            <a:solidFill>
              <a:schemeClr val="dk2"/>
            </a:solidFill>
            <a:prstDash val="dash"/>
            <a:round/>
            <a:headEnd type="none" w="sm" len="sm"/>
            <a:tailEnd type="none" w="sm" len="sm"/>
          </a:ln>
        </p:spPr>
      </p:cxnSp>
      <p:cxnSp>
        <p:nvCxnSpPr>
          <p:cNvPr id="288" name="Google Shape;288;g294072e7c27_0_13"/>
          <p:cNvCxnSpPr>
            <a:endCxn id="276" idx="3"/>
          </p:cNvCxnSpPr>
          <p:nvPr/>
        </p:nvCxnSpPr>
        <p:spPr>
          <a:xfrm rot="10800000" flipH="1">
            <a:off x="3508900" y="3078449"/>
            <a:ext cx="1180400" cy="19200"/>
          </a:xfrm>
          <a:prstGeom prst="straightConnector1">
            <a:avLst/>
          </a:prstGeom>
          <a:noFill/>
          <a:ln w="9525" cap="flat" cmpd="sng">
            <a:solidFill>
              <a:schemeClr val="dk2"/>
            </a:solidFill>
            <a:prstDash val="dash"/>
            <a:round/>
            <a:headEnd type="none" w="sm" len="sm"/>
            <a:tailEnd type="none" w="sm" len="sm"/>
          </a:ln>
        </p:spPr>
      </p:cxnSp>
      <p:sp>
        <p:nvSpPr>
          <p:cNvPr id="2" name="Title 1">
            <a:extLst>
              <a:ext uri="{FF2B5EF4-FFF2-40B4-BE49-F238E27FC236}">
                <a16:creationId xmlns:a16="http://schemas.microsoft.com/office/drawing/2014/main" id="{8C46892A-65BF-E847-F1EF-CD35CB52D087}"/>
              </a:ext>
            </a:extLst>
          </p:cNvPr>
          <p:cNvSpPr>
            <a:spLocks noGrp="1"/>
          </p:cNvSpPr>
          <p:nvPr>
            <p:ph type="title"/>
          </p:nvPr>
        </p:nvSpPr>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 name="Rectangle 2">
            <a:extLst>
              <a:ext uri="{FF2B5EF4-FFF2-40B4-BE49-F238E27FC236}">
                <a16:creationId xmlns:a16="http://schemas.microsoft.com/office/drawing/2014/main" id="{2BBFE413-AFE1-A81F-F221-B6C7C2201463}"/>
              </a:ext>
            </a:extLst>
          </p:cNvPr>
          <p:cNvSpPr/>
          <p:nvPr/>
        </p:nvSpPr>
        <p:spPr>
          <a:xfrm>
            <a:off x="-168166" y="4803228"/>
            <a:ext cx="4583501" cy="205477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Google Shape;358;p36"/>
          <p:cNvSpPr txBox="1"/>
          <p:nvPr/>
        </p:nvSpPr>
        <p:spPr>
          <a:xfrm>
            <a:off x="0" y="101600"/>
            <a:ext cx="12192000" cy="516000"/>
          </a:xfrm>
          <a:prstGeom prst="rect">
            <a:avLst/>
          </a:prstGeom>
          <a:noFill/>
          <a:ln>
            <a:noFill/>
          </a:ln>
        </p:spPr>
        <p:txBody>
          <a:bodyPr spcFirstLastPara="1" wrap="square" lIns="121900" tIns="121900" rIns="121900" bIns="121900" anchor="t" anchorCtr="0">
            <a:noAutofit/>
          </a:bodyPr>
          <a:lstStyle/>
          <a:p>
            <a:r>
              <a:rPr lang="en" sz="1867">
                <a:solidFill>
                  <a:srgbClr val="999999"/>
                </a:solidFill>
              </a:rPr>
              <a:t>Typical data and computational needs for edge computing of computable care three network tiers in LMICs</a:t>
            </a:r>
            <a:endParaRPr sz="1867">
              <a:solidFill>
                <a:srgbClr val="999999"/>
              </a:solidFill>
            </a:endParaRPr>
          </a:p>
        </p:txBody>
      </p:sp>
      <p:cxnSp>
        <p:nvCxnSpPr>
          <p:cNvPr id="359" name="Google Shape;359;p36"/>
          <p:cNvCxnSpPr/>
          <p:nvPr/>
        </p:nvCxnSpPr>
        <p:spPr>
          <a:xfrm>
            <a:off x="197735" y="584960"/>
            <a:ext cx="4217600" cy="0"/>
          </a:xfrm>
          <a:prstGeom prst="straightConnector1">
            <a:avLst/>
          </a:prstGeom>
          <a:noFill/>
          <a:ln w="28575" cap="flat" cmpd="sng">
            <a:solidFill>
              <a:srgbClr val="B7B7B7"/>
            </a:solidFill>
            <a:prstDash val="solid"/>
            <a:round/>
            <a:headEnd type="none" w="med" len="med"/>
            <a:tailEnd type="none" w="med" len="med"/>
          </a:ln>
        </p:spPr>
      </p:cxnSp>
      <p:sp>
        <p:nvSpPr>
          <p:cNvPr id="360" name="Google Shape;360;p36"/>
          <p:cNvSpPr/>
          <p:nvPr/>
        </p:nvSpPr>
        <p:spPr>
          <a:xfrm>
            <a:off x="2591679" y="813511"/>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MOH &amp; reporting agencies</a:t>
            </a:r>
            <a:endParaRPr sz="1467"/>
          </a:p>
        </p:txBody>
      </p:sp>
      <p:sp>
        <p:nvSpPr>
          <p:cNvPr id="361" name="Google Shape;361;p36"/>
          <p:cNvSpPr/>
          <p:nvPr/>
        </p:nvSpPr>
        <p:spPr>
          <a:xfrm>
            <a:off x="1379467" y="866811"/>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national lab</a:t>
            </a:r>
            <a:endParaRPr sz="1467"/>
          </a:p>
        </p:txBody>
      </p:sp>
      <p:sp>
        <p:nvSpPr>
          <p:cNvPr id="362" name="Google Shape;362;p36"/>
          <p:cNvSpPr/>
          <p:nvPr/>
        </p:nvSpPr>
        <p:spPr>
          <a:xfrm>
            <a:off x="2156133" y="5306200"/>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community</a:t>
            </a:r>
            <a:endParaRPr sz="1467"/>
          </a:p>
          <a:p>
            <a:pPr algn="ctr"/>
            <a:r>
              <a:rPr lang="en" sz="1467"/>
              <a:t>health worker (CHW)</a:t>
            </a:r>
            <a:endParaRPr sz="1467"/>
          </a:p>
        </p:txBody>
      </p:sp>
      <p:sp>
        <p:nvSpPr>
          <p:cNvPr id="363" name="Google Shape;363;p36"/>
          <p:cNvSpPr/>
          <p:nvPr/>
        </p:nvSpPr>
        <p:spPr>
          <a:xfrm>
            <a:off x="2156133" y="3086511"/>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health facility</a:t>
            </a:r>
            <a:endParaRPr sz="1467"/>
          </a:p>
        </p:txBody>
      </p:sp>
      <p:sp>
        <p:nvSpPr>
          <p:cNvPr id="364" name="Google Shape;364;p36"/>
          <p:cNvSpPr/>
          <p:nvPr/>
        </p:nvSpPr>
        <p:spPr>
          <a:xfrm>
            <a:off x="2981692" y="1636600"/>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district health office</a:t>
            </a:r>
            <a:endParaRPr sz="1467"/>
          </a:p>
        </p:txBody>
      </p:sp>
      <p:sp>
        <p:nvSpPr>
          <p:cNvPr id="365" name="Google Shape;365;p36"/>
          <p:cNvSpPr/>
          <p:nvPr/>
        </p:nvSpPr>
        <p:spPr>
          <a:xfrm>
            <a:off x="1721845" y="1679911"/>
            <a:ext cx="1331200" cy="986400"/>
          </a:xfrm>
          <a:prstGeom prst="snip2SameRect">
            <a:avLst>
              <a:gd name="adj1" fmla="val 16667"/>
              <a:gd name="adj2" fmla="val 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 sz="1467"/>
              <a:t>referral hospital</a:t>
            </a:r>
            <a:endParaRPr sz="1467"/>
          </a:p>
        </p:txBody>
      </p:sp>
      <p:sp>
        <p:nvSpPr>
          <p:cNvPr id="366" name="Google Shape;366;p36"/>
          <p:cNvSpPr txBox="1"/>
          <p:nvPr/>
        </p:nvSpPr>
        <p:spPr>
          <a:xfrm>
            <a:off x="4326633" y="508700"/>
            <a:ext cx="7865200" cy="2257200"/>
          </a:xfrm>
          <a:prstGeom prst="rect">
            <a:avLst/>
          </a:prstGeom>
          <a:noFill/>
          <a:ln>
            <a:noFill/>
          </a:ln>
        </p:spPr>
        <p:txBody>
          <a:bodyPr spcFirstLastPara="1" wrap="square" lIns="121900" tIns="121900" rIns="121900" bIns="121900" anchor="t" anchorCtr="0">
            <a:noAutofit/>
          </a:bodyPr>
          <a:lstStyle/>
          <a:p>
            <a:r>
              <a:rPr lang="en" sz="1200" b="1"/>
              <a:t>Infrastructure:</a:t>
            </a:r>
            <a:r>
              <a:rPr lang="en" sz="1200"/>
              <a:t> Increasingly reliable connectivity though may be low-bandwidth.  Increasing needs to synchronize data with regional and global cloud services.  Peer-to-peer data exchange within tier.  Power cuts infrequent but may have extended duration. </a:t>
            </a:r>
            <a:endParaRPr sz="1200"/>
          </a:p>
          <a:p>
            <a:r>
              <a:rPr lang="en" sz="1200" b="1"/>
              <a:t>Data Flows:</a:t>
            </a:r>
            <a:r>
              <a:rPr lang="en" sz="1200"/>
              <a:t> </a:t>
            </a:r>
            <a:r>
              <a:rPr lang="en" sz="1200">
                <a:solidFill>
                  <a:schemeClr val="dk1"/>
                </a:solidFill>
              </a:rPr>
              <a:t>Needs to update metadata, libraries of executable code for computable care indicators and decision support services from cloud services. </a:t>
            </a:r>
            <a:r>
              <a:rPr lang="en" sz="1200"/>
              <a:t>Aggregate reports are sent up to regional and global health agencies (e.g. WHO) running in the cloud.. Clinical information from health facilities are pulled up into referal hospitals and labs.</a:t>
            </a:r>
            <a:endParaRPr sz="1200"/>
          </a:p>
          <a:p>
            <a:r>
              <a:rPr lang="en" sz="1200" b="1"/>
              <a:t>Code Execution:</a:t>
            </a:r>
            <a:r>
              <a:rPr lang="en" sz="1200"/>
              <a:t> Runs report on clinical information  Executes data curation services such as de-identidfication or anonymization of records, automatic record linkage, record merging.   </a:t>
            </a:r>
            <a:endParaRPr sz="1200"/>
          </a:p>
        </p:txBody>
      </p:sp>
      <p:sp>
        <p:nvSpPr>
          <p:cNvPr id="367" name="Google Shape;367;p36"/>
          <p:cNvSpPr txBox="1"/>
          <p:nvPr/>
        </p:nvSpPr>
        <p:spPr>
          <a:xfrm>
            <a:off x="4326633" y="5134533"/>
            <a:ext cx="7865200" cy="2257200"/>
          </a:xfrm>
          <a:prstGeom prst="rect">
            <a:avLst/>
          </a:prstGeom>
          <a:noFill/>
          <a:ln>
            <a:noFill/>
          </a:ln>
        </p:spPr>
        <p:txBody>
          <a:bodyPr spcFirstLastPara="1" wrap="square" lIns="121900" tIns="121900" rIns="121900" bIns="121900" anchor="t" anchorCtr="0">
            <a:noAutofit/>
          </a:bodyPr>
          <a:lstStyle/>
          <a:p>
            <a:r>
              <a:rPr lang="en" sz="1200" b="1" dirty="0">
                <a:solidFill>
                  <a:schemeClr val="dk1"/>
                </a:solidFill>
              </a:rPr>
              <a:t>Infrastructure</a:t>
            </a:r>
            <a:r>
              <a:rPr lang="en" sz="1200" dirty="0"/>
              <a:t>: Weekly access to low-bandwidth connection when CHW visits facility.  SMS usually available.  No peer-to-peer data exchange within tier.  Solar based power sources.  Using feature phone, smartphone or tablet.</a:t>
            </a:r>
            <a:endParaRPr sz="1200" dirty="0"/>
          </a:p>
          <a:p>
            <a:r>
              <a:rPr lang="en" sz="1200" b="1" dirty="0"/>
              <a:t>Data Flows:</a:t>
            </a:r>
            <a:r>
              <a:rPr lang="en" sz="1200" dirty="0"/>
              <a:t> </a:t>
            </a:r>
            <a:r>
              <a:rPr lang="en" sz="1200" dirty="0">
                <a:solidFill>
                  <a:schemeClr val="dk1"/>
                </a:solidFill>
              </a:rPr>
              <a:t>Needs to update metadata, libraries of executable code for computable care indicators and light-weight decision support services.  Pulls down from health facility or health facility clinical information about expected clients for the next week. </a:t>
            </a:r>
            <a:r>
              <a:rPr lang="en" sz="1200" dirty="0"/>
              <a:t>If bandwidth allows then it needs to send clinical data collected over the week to the health facility  Sends aggregate reports on a routine basis. </a:t>
            </a:r>
            <a:endParaRPr sz="1200" dirty="0"/>
          </a:p>
          <a:p>
            <a:r>
              <a:rPr lang="en" sz="1200" b="1" dirty="0"/>
              <a:t>Code Execution:</a:t>
            </a:r>
            <a:r>
              <a:rPr lang="en" sz="1200" dirty="0"/>
              <a:t> Needs to execute decision support services locally on clinical information, on data both collected locally and pulled down.  Needs to run aggregate reports on a routine basis on data collected locally..</a:t>
            </a:r>
            <a:endParaRPr sz="1200" dirty="0"/>
          </a:p>
        </p:txBody>
      </p:sp>
      <p:sp>
        <p:nvSpPr>
          <p:cNvPr id="368" name="Google Shape;368;p36"/>
          <p:cNvSpPr txBox="1"/>
          <p:nvPr/>
        </p:nvSpPr>
        <p:spPr>
          <a:xfrm>
            <a:off x="4326633" y="2517000"/>
            <a:ext cx="7865200" cy="1824000"/>
          </a:xfrm>
          <a:prstGeom prst="rect">
            <a:avLst/>
          </a:prstGeom>
          <a:noFill/>
          <a:ln>
            <a:noFill/>
          </a:ln>
        </p:spPr>
        <p:txBody>
          <a:bodyPr spcFirstLastPara="1" wrap="square" lIns="121900" tIns="121900" rIns="121900" bIns="121900" anchor="t" anchorCtr="0">
            <a:noAutofit/>
          </a:bodyPr>
          <a:lstStyle/>
          <a:p>
            <a:r>
              <a:rPr lang="en" sz="1200" b="1" dirty="0">
                <a:solidFill>
                  <a:schemeClr val="dk1"/>
                </a:solidFill>
              </a:rPr>
              <a:t>Infrastructure</a:t>
            </a:r>
            <a:r>
              <a:rPr lang="en" sz="1200" dirty="0"/>
              <a:t>: Intermittent low-bandwidth connectivity. </a:t>
            </a:r>
            <a:r>
              <a:rPr lang="en" sz="1200" dirty="0">
                <a:solidFill>
                  <a:schemeClr val="dk1"/>
                </a:solidFill>
              </a:rPr>
              <a:t> LAN within health facility, but</a:t>
            </a:r>
            <a:r>
              <a:rPr lang="en" sz="1200" dirty="0"/>
              <a:t> very limited peer-to-peer data exchange within tier (to other health facilities).  SMS available.   Power not consistently reliable.  Using tablet or PC, possibly shared across users..</a:t>
            </a:r>
            <a:endParaRPr sz="1200" dirty="0"/>
          </a:p>
          <a:p>
            <a:r>
              <a:rPr lang="en" sz="1200" b="1" dirty="0"/>
              <a:t>Data Flows:</a:t>
            </a:r>
            <a:r>
              <a:rPr lang="en" sz="1200" dirty="0"/>
              <a:t> </a:t>
            </a:r>
            <a:r>
              <a:rPr lang="en" sz="1200" dirty="0">
                <a:solidFill>
                  <a:schemeClr val="dk1"/>
                </a:solidFill>
              </a:rPr>
              <a:t>Needs to pull down updates to  metadata, libraries of executable code for computable care indicators and decision support services from cloud services.   Needs to pull up all clinical information from CHWs.  Needs to pull down clinical information form referral hospitals, labs for clients which are expected to be seen (based on facility catchment areas, referrals or family relationships) .  Aggregate reports, calculated both locally and relayed from CHWs, are sent to reporting agencies and district health offices on a routine basis.   </a:t>
            </a:r>
            <a:r>
              <a:rPr lang="en" sz="1200" dirty="0"/>
              <a:t> Clinical information collected locally pushed up when connected.  Sends aggregate reports a routine basis to district health offices and national reporting agencies.</a:t>
            </a:r>
            <a:endParaRPr sz="1200" dirty="0"/>
          </a:p>
          <a:p>
            <a:r>
              <a:rPr lang="en" sz="1200" b="1" dirty="0"/>
              <a:t>Code Execution:</a:t>
            </a:r>
            <a:r>
              <a:rPr lang="en" sz="1200" dirty="0"/>
              <a:t> Needs to task CHWs for the coming week based on data collected locally and pulled from other sources. </a:t>
            </a:r>
            <a:r>
              <a:rPr lang="en" sz="1200" dirty="0">
                <a:solidFill>
                  <a:schemeClr val="dk1"/>
                </a:solidFill>
              </a:rPr>
              <a:t>Needs to run aggregate reports on a routine basis on data both collected locally and pulled up from CHWs.</a:t>
            </a:r>
            <a:r>
              <a:rPr lang="en" sz="1200" dirty="0"/>
              <a:t>  </a:t>
            </a:r>
            <a:r>
              <a:rPr lang="en" sz="1200" dirty="0">
                <a:solidFill>
                  <a:schemeClr val="dk1"/>
                </a:solidFill>
              </a:rPr>
              <a:t>Executes data curation services such as automatic record linkage, record merging.  May run decision support services for both health facility users as well as to push out messages/tasks to CHWs.</a:t>
            </a:r>
            <a:endParaRPr sz="1200" dirty="0"/>
          </a:p>
        </p:txBody>
      </p:sp>
      <p:sp>
        <p:nvSpPr>
          <p:cNvPr id="369" name="Google Shape;369;p36"/>
          <p:cNvSpPr txBox="1"/>
          <p:nvPr/>
        </p:nvSpPr>
        <p:spPr>
          <a:xfrm>
            <a:off x="-47557" y="647067"/>
            <a:ext cx="1723600" cy="5312800"/>
          </a:xfrm>
          <a:prstGeom prst="rect">
            <a:avLst/>
          </a:prstGeom>
          <a:noFill/>
          <a:ln>
            <a:noFill/>
          </a:ln>
        </p:spPr>
        <p:txBody>
          <a:bodyPr spcFirstLastPara="1" wrap="square" lIns="121900" tIns="121900" rIns="121900" bIns="121900" anchor="t" anchorCtr="0">
            <a:noAutofit/>
          </a:bodyPr>
          <a:lstStyle/>
          <a:p>
            <a:r>
              <a:rPr lang="en" sz="1867" b="1"/>
              <a:t>Tiers</a:t>
            </a:r>
            <a:endParaRPr sz="1867" b="1"/>
          </a:p>
          <a:p>
            <a:endParaRPr sz="1867" b="1"/>
          </a:p>
          <a:p>
            <a:r>
              <a:rPr lang="en" sz="1600"/>
              <a:t>Mostly</a:t>
            </a:r>
            <a:endParaRPr sz="1600"/>
          </a:p>
          <a:p>
            <a:r>
              <a:rPr lang="en" sz="1600"/>
              <a:t>Online</a:t>
            </a:r>
            <a:endParaRPr sz="1600"/>
          </a:p>
          <a:p>
            <a:endParaRPr sz="1600"/>
          </a:p>
          <a:p>
            <a:endParaRPr sz="1600"/>
          </a:p>
          <a:p>
            <a:endParaRPr sz="1600"/>
          </a:p>
          <a:p>
            <a:endParaRPr sz="1600"/>
          </a:p>
          <a:p>
            <a:endParaRPr sz="1600"/>
          </a:p>
          <a:p>
            <a:endParaRPr sz="1600"/>
          </a:p>
          <a:p>
            <a:r>
              <a:rPr lang="en" sz="1600"/>
              <a:t>Intermittent</a:t>
            </a:r>
            <a:endParaRPr sz="1600"/>
          </a:p>
          <a:p>
            <a:endParaRPr sz="1600"/>
          </a:p>
          <a:p>
            <a:endParaRPr sz="1600"/>
          </a:p>
          <a:p>
            <a:endParaRPr sz="1600"/>
          </a:p>
          <a:p>
            <a:br>
              <a:rPr lang="en" sz="1600"/>
            </a:br>
            <a:endParaRPr sz="1600"/>
          </a:p>
          <a:p>
            <a:endParaRPr sz="1600"/>
          </a:p>
          <a:p>
            <a:endParaRPr sz="1600"/>
          </a:p>
          <a:p>
            <a:endParaRPr sz="1600"/>
          </a:p>
          <a:p>
            <a:r>
              <a:rPr lang="en" sz="1600"/>
              <a:t>Mostly</a:t>
            </a:r>
            <a:endParaRPr sz="1600"/>
          </a:p>
          <a:p>
            <a:r>
              <a:rPr lang="en" sz="1600"/>
              <a:t>Offline</a:t>
            </a:r>
            <a:endParaRPr sz="1600"/>
          </a:p>
          <a:p>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D144FB-2D66-2A43-15DB-F6D61937D61C}"/>
              </a:ext>
            </a:extLst>
          </p:cNvPr>
          <p:cNvSpPr>
            <a:spLocks noGrp="1"/>
          </p:cNvSpPr>
          <p:nvPr>
            <p:ph type="title"/>
          </p:nvPr>
        </p:nvSpPr>
        <p:spPr>
          <a:xfrm>
            <a:off x="457200" y="685801"/>
            <a:ext cx="8939048" cy="2743200"/>
          </a:xfrm>
        </p:spPr>
        <p:txBody>
          <a:bodyPr/>
          <a:lstStyle/>
          <a:p>
            <a:r>
              <a:rPr lang="en-US" dirty="0"/>
              <a:t>Orientation to Implementation Guide artefacts</a:t>
            </a:r>
          </a:p>
        </p:txBody>
      </p:sp>
      <p:sp>
        <p:nvSpPr>
          <p:cNvPr id="4" name="Slide Number Placeholder 3">
            <a:extLst>
              <a:ext uri="{FF2B5EF4-FFF2-40B4-BE49-F238E27FC236}">
                <a16:creationId xmlns:a16="http://schemas.microsoft.com/office/drawing/2014/main" id="{82B89697-3E61-B883-DCD4-2A55310461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Tree>
    <p:extLst>
      <p:ext uri="{BB962C8B-B14F-4D97-AF65-F5344CB8AC3E}">
        <p14:creationId xmlns:p14="http://schemas.microsoft.com/office/powerpoint/2010/main" val="42916492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C7A2F-86C5-2269-A29F-64A30B0F9AFA}"/>
              </a:ext>
            </a:extLst>
          </p:cNvPr>
          <p:cNvSpPr>
            <a:spLocks noGrp="1"/>
          </p:cNvSpPr>
          <p:nvPr>
            <p:ph type="title"/>
          </p:nvPr>
        </p:nvSpPr>
        <p:spPr/>
        <p:txBody>
          <a:bodyPr>
            <a:normAutofit/>
          </a:bodyPr>
          <a:lstStyle/>
          <a:p>
            <a:r>
              <a:rPr lang="en-US" dirty="0"/>
              <a:t>SMART Measles Implementation Guide</a:t>
            </a:r>
            <a:br>
              <a:rPr lang="en-US" dirty="0"/>
            </a:br>
            <a:r>
              <a:rPr lang="en-US" dirty="0"/>
              <a:t>https://</a:t>
            </a:r>
            <a:r>
              <a:rPr lang="en-US" dirty="0" err="1"/>
              <a:t>worldhealthorganization.github.io</a:t>
            </a:r>
            <a:r>
              <a:rPr lang="en-US" dirty="0"/>
              <a:t>/smart-example-</a:t>
            </a:r>
            <a:r>
              <a:rPr lang="en-US" dirty="0" err="1"/>
              <a:t>immz</a:t>
            </a:r>
            <a:endParaRPr lang="en-US" dirty="0"/>
          </a:p>
        </p:txBody>
      </p:sp>
      <p:sp>
        <p:nvSpPr>
          <p:cNvPr id="4" name="Slide Number Placeholder 3">
            <a:extLst>
              <a:ext uri="{FF2B5EF4-FFF2-40B4-BE49-F238E27FC236}">
                <a16:creationId xmlns:a16="http://schemas.microsoft.com/office/drawing/2014/main" id="{D4DDB4F8-6295-DCF7-716C-BC417CA5F7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9</a:t>
            </a:fld>
            <a:endParaRPr lang="en-US"/>
          </a:p>
        </p:txBody>
      </p:sp>
      <p:pic>
        <p:nvPicPr>
          <p:cNvPr id="6" name="Picture 5">
            <a:extLst>
              <a:ext uri="{FF2B5EF4-FFF2-40B4-BE49-F238E27FC236}">
                <a16:creationId xmlns:a16="http://schemas.microsoft.com/office/drawing/2014/main" id="{516E8F86-3FF9-6992-5D98-E43447699315}"/>
              </a:ext>
            </a:extLst>
          </p:cNvPr>
          <p:cNvPicPr>
            <a:picLocks noChangeAspect="1"/>
          </p:cNvPicPr>
          <p:nvPr/>
        </p:nvPicPr>
        <p:blipFill>
          <a:blip r:embed="rId2"/>
          <a:stretch>
            <a:fillRect/>
          </a:stretch>
        </p:blipFill>
        <p:spPr>
          <a:xfrm>
            <a:off x="164667" y="1509690"/>
            <a:ext cx="10159989" cy="5208369"/>
          </a:xfrm>
          <a:prstGeom prst="rect">
            <a:avLst/>
          </a:prstGeom>
        </p:spPr>
      </p:pic>
      <p:pic>
        <p:nvPicPr>
          <p:cNvPr id="3" name="Picture 2">
            <a:extLst>
              <a:ext uri="{FF2B5EF4-FFF2-40B4-BE49-F238E27FC236}">
                <a16:creationId xmlns:a16="http://schemas.microsoft.com/office/drawing/2014/main" id="{59FC07CB-E5BF-CC92-5817-F3810BD25BFB}"/>
              </a:ext>
            </a:extLst>
          </p:cNvPr>
          <p:cNvPicPr>
            <a:picLocks noChangeAspect="1"/>
          </p:cNvPicPr>
          <p:nvPr/>
        </p:nvPicPr>
        <p:blipFill>
          <a:blip r:embed="rId3"/>
          <a:stretch>
            <a:fillRect/>
          </a:stretch>
        </p:blipFill>
        <p:spPr>
          <a:xfrm>
            <a:off x="9523030" y="4000500"/>
            <a:ext cx="2857500" cy="2857500"/>
          </a:xfrm>
          <a:prstGeom prst="rect">
            <a:avLst/>
          </a:prstGeom>
        </p:spPr>
      </p:pic>
    </p:spTree>
    <p:extLst>
      <p:ext uri="{BB962C8B-B14F-4D97-AF65-F5344CB8AC3E}">
        <p14:creationId xmlns:p14="http://schemas.microsoft.com/office/powerpoint/2010/main" val="1466194865"/>
      </p:ext>
    </p:extLst>
  </p:cSld>
  <p:clrMapOvr>
    <a:masterClrMapping/>
  </p:clrMapOvr>
</p:sld>
</file>

<file path=ppt/theme/theme1.xml><?xml version="1.0" encoding="utf-8"?>
<a:theme xmlns:a="http://schemas.openxmlformats.org/drawingml/2006/main" name="Office Theme">
  <a:themeElements>
    <a:clrScheme name="WHO_palette">
      <a:dk1>
        <a:srgbClr val="000000"/>
      </a:dk1>
      <a:lt1>
        <a:srgbClr val="FFFFFF"/>
      </a:lt1>
      <a:dk2>
        <a:srgbClr val="00205C"/>
      </a:dk2>
      <a:lt2>
        <a:srgbClr val="E7E6E6"/>
      </a:lt2>
      <a:accent1>
        <a:srgbClr val="0099DD"/>
      </a:accent1>
      <a:accent2>
        <a:srgbClr val="F16829"/>
      </a:accent2>
      <a:accent3>
        <a:srgbClr val="F3A81C"/>
      </a:accent3>
      <a:accent4>
        <a:srgbClr val="A6228C"/>
      </a:accent4>
      <a:accent5>
        <a:srgbClr val="5B2C86"/>
      </a:accent5>
      <a:accent6>
        <a:srgbClr val="80BC5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1780</Words>
  <Application>Microsoft Macintosh PowerPoint</Application>
  <PresentationFormat>Widescreen</PresentationFormat>
  <Paragraphs>197</Paragraphs>
  <Slides>33</Slides>
  <Notes>17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Calibri</vt:lpstr>
      <vt:lpstr>Office Theme</vt:lpstr>
      <vt:lpstr>WHO SMART Guidelines  L3 adaptation tutorial</vt:lpstr>
      <vt:lpstr>Africa CDC HIE Framework </vt:lpstr>
      <vt:lpstr>Staged Maturity Model Scenarios</vt:lpstr>
      <vt:lpstr>PowerPoint Presentation</vt:lpstr>
      <vt:lpstr>PowerPoint Presentation</vt:lpstr>
      <vt:lpstr>PowerPoint Presentation</vt:lpstr>
      <vt:lpstr>PowerPoint Presentation</vt:lpstr>
      <vt:lpstr>Orientation to Implementation Guide artefacts</vt:lpstr>
      <vt:lpstr>SMART Measles Implementation Guide https://worldhealthorganization.github.io/smart-example-immz</vt:lpstr>
      <vt:lpstr>SMART Measles Implementation Guide – Source Code https://github.com/WorldHealthOrganization/smart-example-immz</vt:lpstr>
      <vt:lpstr>Clinical Workflow </vt:lpstr>
      <vt:lpstr>Clinical Workflow </vt:lpstr>
      <vt:lpstr>1. Capture or Update Client History</vt:lpstr>
      <vt:lpstr>Implementation Guide: Artifact Index</vt:lpstr>
      <vt:lpstr>1. Capture or Update Client History: ValueSet for Sex</vt:lpstr>
      <vt:lpstr>1. Capture or Update Client History: ValueSet for Sex</vt:lpstr>
      <vt:lpstr>1. Code Systems and Value Sets for Sex</vt:lpstr>
      <vt:lpstr>1. Capture or Update Client History</vt:lpstr>
      <vt:lpstr>1. Capture or Update Client History</vt:lpstr>
      <vt:lpstr>1. Capture or Update Client History</vt:lpstr>
      <vt:lpstr>Form Builders</vt:lpstr>
      <vt:lpstr>PowerPoint Presentation</vt:lpstr>
      <vt:lpstr>Going from Questionnaire to Resources</vt:lpstr>
      <vt:lpstr>StructureMaps!</vt:lpstr>
      <vt:lpstr>Introducing Structure Maps</vt:lpstr>
      <vt:lpstr>Structure Map Syntax</vt:lpstr>
      <vt:lpstr>Understand Source Structure - Questionnaire Response</vt:lpstr>
      <vt:lpstr>Understand Target Structure - Patient Name</vt:lpstr>
      <vt:lpstr>Understand Target Structure - Patient Name</vt:lpstr>
      <vt:lpstr>Let’s adapt</vt:lpstr>
      <vt:lpstr>Setting up your implementation guide   https://smart.who.int/ig-starter-kit/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SMART Guidelines Product Data Management</dc:title>
  <dc:creator>{Enter autor's name}</dc:creator>
  <cp:lastModifiedBy>LEITNER, Carl</cp:lastModifiedBy>
  <cp:revision>6</cp:revision>
  <dcterms:created xsi:type="dcterms:W3CDTF">2022-05-27T09:31:14Z</dcterms:created>
  <dcterms:modified xsi:type="dcterms:W3CDTF">2024-09-26T05:14:22Z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0x0101002B298138B0618C4F859B1F0BF2D8BE9E</vt:lpwstr>
  </property>
  <property fmtid="{D5CDD505-2E9C-101B-9397-08002B2CF9AE}" pid="3" name="MediaServiceImageTags">
    <vt:lpwstr/>
  </property>
</Properties>
</file>